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84" r:id="rId4"/>
    <p:sldId id="278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42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NR WG1 AH Meeting             	</a:t>
            </a:r>
            <a:r>
              <a:rPr lang="en-GB" sz="2400" b="1" smtClean="0"/>
              <a:t>	</a:t>
            </a:r>
            <a:r>
              <a:rPr lang="en-GB" sz="2400" b="1" smtClean="0"/>
              <a:t>R1-1711896</a:t>
            </a:r>
            <a:r>
              <a:rPr lang="en-US" sz="2400" b="1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Qingdao, China, 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30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June 2017</a:t>
            </a:r>
          </a:p>
          <a:p>
            <a:r>
              <a:rPr kumimoji="1" lang="en-US" altLang="ja-JP" sz="2400" b="1" dirty="0" smtClean="0"/>
              <a:t>Agenda item: 5.1.2.2.1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</a:t>
            </a:r>
            <a:r>
              <a:rPr lang="en-US" sz="4000" dirty="0" smtClean="0"/>
              <a:t>UE </a:t>
            </a:r>
            <a:r>
              <a:rPr lang="en-US" sz="4000" dirty="0" smtClean="0"/>
              <a:t>assistance </a:t>
            </a:r>
            <a:r>
              <a:rPr lang="en-US" sz="4000" dirty="0" smtClean="0"/>
              <a:t>information for UL Beam Management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Samsung, Intel, [Huawei,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ZTE]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699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u="sng" dirty="0"/>
              <a:t>Agreements in RAN1 88bis meeting:</a:t>
            </a:r>
          </a:p>
          <a:p>
            <a:pPr lvl="1"/>
            <a:r>
              <a:rPr lang="en-US" altLang="zh-CN" dirty="0" smtClean="0"/>
              <a:t>Study </a:t>
            </a:r>
            <a:r>
              <a:rPr lang="en-US" altLang="zh-CN" dirty="0"/>
              <a:t>whether or not the UE 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management without UE beam correspondence</a:t>
            </a:r>
            <a:endParaRPr lang="zh-CN" altLang="zh-CN" dirty="0"/>
          </a:p>
          <a:p>
            <a:pPr lvl="2"/>
            <a:r>
              <a:rPr lang="en-US" altLang="zh-CN" dirty="0"/>
              <a:t>E.g., the amount of SRS resources that is needed to train UE </a:t>
            </a:r>
            <a:r>
              <a:rPr lang="en-US" altLang="zh-CN" dirty="0" err="1"/>
              <a:t>Tx</a:t>
            </a:r>
            <a:r>
              <a:rPr lang="en-US" altLang="zh-CN" dirty="0"/>
              <a:t> beams, based on DL beam management results if </a:t>
            </a:r>
            <a:r>
              <a:rPr lang="en-US" altLang="zh-CN" dirty="0" smtClean="0"/>
              <a:t>available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690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Support UE </a:t>
            </a:r>
            <a:r>
              <a:rPr lang="en-US" altLang="zh-CN" dirty="0"/>
              <a:t>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</a:t>
            </a:r>
            <a:r>
              <a:rPr lang="en-US" altLang="zh-CN" dirty="0" smtClean="0"/>
              <a:t>management</a:t>
            </a:r>
          </a:p>
          <a:p>
            <a:pPr lvl="1"/>
            <a:r>
              <a:rPr lang="en-US" altLang="zh-CN" dirty="0" smtClean="0"/>
              <a:t>The information can be a number representing the amount of SRS resources required for UE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</a:t>
            </a:r>
            <a:r>
              <a:rPr lang="en-US" altLang="zh-CN" dirty="0" smtClean="0"/>
              <a:t>training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FFS: </a:t>
            </a:r>
            <a:r>
              <a:rPr lang="en-US" altLang="zh-CN" dirty="0" smtClean="0"/>
              <a:t>signaling method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E.g., </a:t>
            </a:r>
            <a:r>
              <a:rPr lang="en-US" altLang="zh-CN" dirty="0" smtClean="0"/>
              <a:t>capability signaling, or msg3, or dynamic signaling</a:t>
            </a:r>
          </a:p>
        </p:txBody>
      </p:sp>
    </p:spTree>
    <p:extLst>
      <p:ext uri="{BB962C8B-B14F-4D97-AF65-F5344CB8AC3E}">
        <p14:creationId xmlns:p14="http://schemas.microsoft.com/office/powerpoint/2010/main" val="2399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Notation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g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g</a:t>
            </a:r>
            <a:r>
              <a:rPr lang="en-GB" dirty="0"/>
              <a:t> levels of beams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UE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UE</a:t>
            </a:r>
            <a:r>
              <a:rPr lang="en-GB" dirty="0"/>
              <a:t> levels of </a:t>
            </a:r>
            <a:r>
              <a:rPr lang="en-GB" dirty="0" smtClean="0"/>
              <a:t>beams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g</a:t>
            </a:r>
            <a:r>
              <a:rPr lang="en-GB" dirty="0"/>
              <a:t>: UL Rx beam ambiguity at </a:t>
            </a:r>
            <a:r>
              <a:rPr lang="en-GB" dirty="0" err="1"/>
              <a:t>gNB</a:t>
            </a:r>
            <a:r>
              <a:rPr lang="en-GB" dirty="0"/>
              <a:t> conditioned on a selected DL </a:t>
            </a:r>
            <a:r>
              <a:rPr lang="en-GB" dirty="0" err="1"/>
              <a:t>gNB</a:t>
            </a:r>
            <a:r>
              <a:rPr lang="en-GB" dirty="0"/>
              <a:t> </a:t>
            </a:r>
            <a:r>
              <a:rPr lang="en-GB" dirty="0" err="1"/>
              <a:t>Tx</a:t>
            </a:r>
            <a:r>
              <a:rPr lang="en-GB" dirty="0"/>
              <a:t> </a:t>
            </a:r>
            <a:r>
              <a:rPr lang="en-GB" dirty="0" smtClean="0"/>
              <a:t>beam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UE</a:t>
            </a:r>
            <a:r>
              <a:rPr lang="en-GB" dirty="0"/>
              <a:t>: UL </a:t>
            </a:r>
            <a:r>
              <a:rPr lang="en-GB" dirty="0" err="1"/>
              <a:t>Tx</a:t>
            </a:r>
            <a:r>
              <a:rPr lang="en-GB" dirty="0"/>
              <a:t> beam ambiguity at UE conditioned on a selected DL UE Rx beam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64037"/>
              </p:ext>
            </p:extLst>
          </p:nvPr>
        </p:nvGraphicFramePr>
        <p:xfrm>
          <a:off x="0" y="4419600"/>
          <a:ext cx="899159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9628"/>
                <a:gridCol w="857135"/>
                <a:gridCol w="857135"/>
                <a:gridCol w="857135"/>
                <a:gridCol w="857135"/>
                <a:gridCol w="857135"/>
                <a:gridCol w="858175"/>
                <a:gridCol w="1395122"/>
                <a:gridCol w="1142998"/>
              </a:tblGrid>
              <a:tr h="24511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Hierarchical search type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# beam pair search attempt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Search overhead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4955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22.5%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4955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36%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355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241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宋体</vt:lpstr>
      <vt:lpstr>新細明體</vt:lpstr>
      <vt:lpstr>Arial</vt:lpstr>
      <vt:lpstr>Calibri</vt:lpstr>
      <vt:lpstr>Times New Roman</vt:lpstr>
      <vt:lpstr>Office Theme</vt:lpstr>
      <vt:lpstr>PowerPoint Presentation</vt:lpstr>
      <vt:lpstr>Background</vt:lpstr>
      <vt:lpstr>Proposal</vt:lpstr>
      <vt:lpstr>appendix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628</cp:revision>
  <dcterms:created xsi:type="dcterms:W3CDTF">2016-03-24T01:14:08Z</dcterms:created>
  <dcterms:modified xsi:type="dcterms:W3CDTF">2017-06-29T07:26:05Z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