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80" d="100"/>
          <a:sy n="80" d="100"/>
        </p:scale>
        <p:origin x="-66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4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sz="48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DFT-S-OFDM</a:t>
            </a:r>
            <a:endParaRPr kumimoji="1" lang="ja-JP" altLang="en-US" sz="4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Samsung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Intel</a:t>
            </a:r>
            <a:r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CATT, …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NR AH2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Qingdao,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27th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30th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June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5.1.2.4.4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R1-1711891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756372"/>
            <a:ext cx="10515600" cy="4842836"/>
          </a:xfrm>
        </p:spPr>
        <p:txBody>
          <a:bodyPr>
            <a:noAutofit/>
          </a:bodyPr>
          <a:lstStyle/>
          <a:p>
            <a:r>
              <a:rPr lang="en-US" b="1" u="sng" dirty="0"/>
              <a:t>Agreements:</a:t>
            </a:r>
            <a:endParaRPr lang="en-GB" dirty="0"/>
          </a:p>
          <a:p>
            <a:pPr lvl="0"/>
            <a:r>
              <a:rPr lang="en-US" dirty="0"/>
              <a:t>Confirm the following working assumption.</a:t>
            </a:r>
            <a:endParaRPr lang="en-GB" dirty="0"/>
          </a:p>
          <a:p>
            <a:pPr lvl="1"/>
            <a:r>
              <a:rPr lang="en-US" dirty="0"/>
              <a:t>Uplink PTRS for DFT-s-OFDM waveform is supported.</a:t>
            </a:r>
            <a:endParaRPr lang="en-GB" dirty="0"/>
          </a:p>
          <a:p>
            <a:pPr lvl="2"/>
            <a:r>
              <a:rPr lang="en-US" dirty="0"/>
              <a:t>Presence of PTRS for DFT-s-OFDM is UE-specifically configurable</a:t>
            </a:r>
            <a:endParaRPr lang="en-GB" dirty="0"/>
          </a:p>
          <a:p>
            <a:pPr lvl="2"/>
            <a:r>
              <a:rPr lang="en-US" dirty="0"/>
              <a:t>Multiple pattern/density of PTRS for DFT-s-OFDM is supported</a:t>
            </a:r>
            <a:endParaRPr lang="en-GB" dirty="0"/>
          </a:p>
          <a:p>
            <a:pPr lvl="2"/>
            <a:r>
              <a:rPr lang="en-US" dirty="0"/>
              <a:t>FFS: implicit or explicit signaling</a:t>
            </a:r>
            <a:endParaRPr lang="en-GB" dirty="0"/>
          </a:p>
          <a:p>
            <a:pPr lvl="0"/>
            <a:r>
              <a:rPr lang="en-US" b="1" u="sng" dirty="0"/>
              <a:t>Working assumption:</a:t>
            </a:r>
            <a:r>
              <a:rPr lang="en-US" dirty="0"/>
              <a:t> Support Pre-DFT PT-RS insertion for UL DFT-S-OFDM.</a:t>
            </a:r>
            <a:endParaRPr lang="en-GB" dirty="0"/>
          </a:p>
          <a:p>
            <a:endParaRPr lang="en-US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52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756372"/>
            <a:ext cx="10515600" cy="4842836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least for small scheduled </a:t>
            </a:r>
            <a:r>
              <a:rPr lang="en-US" altLang="ja-JP" sz="2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BW, support post-DFT insertion of PT-RS for DFT-S-OFDM.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 details on density/pattern for post-DFT insertion. </a:t>
            </a:r>
          </a:p>
          <a:p>
            <a:pPr lvl="1"/>
            <a:endParaRPr lang="en-US" altLang="ja-JP" sz="1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en-US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9148</TotalTime>
  <Words>113</Words>
  <Application>Microsoft Office PowerPoint</Application>
  <PresentationFormat>Custom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PT-RS for DFT-S-OFDM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Yinan Qi</cp:lastModifiedBy>
  <cp:revision>219</cp:revision>
  <dcterms:created xsi:type="dcterms:W3CDTF">2016-05-22T13:45:11Z</dcterms:created>
  <dcterms:modified xsi:type="dcterms:W3CDTF">2017-06-29T06:56:55Z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3" name="_2015_ms_pID_7253431">
    <vt:lpwstr>IXWOdOhTV3Au0dnEv8yuA5ryTixTwe/NxWsmAAezjkEzBwSuMgKfWh
1Jd1ytdTOC83K4doodtM/WgbGps980r3sVnq2bnR7KRWQ8NEVfA3O918h+A9caWpiTQZfA9X
NcT/93glebI7Y2hxwjv4vnCxeQO/kRBmyjzRI9l+zpfM7A==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1498565912</vt:lpwstr>
  </property>
  <property fmtid="{D5CDD505-2E9C-101B-9397-08002B2CF9AE}" pid="8" name="_AdHocReviewCycleID">
    <vt:i4>-442235687</vt:i4>
  </property>
  <property fmtid="{D5CDD505-2E9C-101B-9397-08002B2CF9AE}" pid="9" name="_NewReviewCycle">
    <vt:lpwstr/>
  </property>
  <property fmtid="{D5CDD505-2E9C-101B-9397-08002B2CF9AE}" pid="10" name="_EmailSubject">
    <vt:lpwstr>[NR MIMO] WF on PT-RS for DFT-S-OFDM</vt:lpwstr>
  </property>
  <property fmtid="{D5CDD505-2E9C-101B-9397-08002B2CF9AE}" pid="11" name="_AuthorEmail">
    <vt:lpwstr>C.Ciochina@fr.merce.mee.com</vt:lpwstr>
  </property>
  <property fmtid="{D5CDD505-2E9C-101B-9397-08002B2CF9AE}" pid="12" name="_AuthorEmailDisplayName">
    <vt:lpwstr>Cristina Ciochina</vt:lpwstr>
  </property>
</Properties>
</file>