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0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9" autoAdjust="0"/>
    <p:restoredTop sz="94641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UL frequency selective </a:t>
            </a:r>
            <a:r>
              <a:rPr lang="en-US" altLang="zh-CN" dirty="0" err="1" smtClean="0"/>
              <a:t>precoding</a:t>
            </a:r>
            <a:r>
              <a:rPr lang="en-US" altLang="zh-CN" dirty="0" smtClean="0"/>
              <a:t> in UL non-codebook based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LG </a:t>
            </a:r>
            <a:r>
              <a:rPr lang="en-US" altLang="zh-CN" dirty="0" smtClean="0">
                <a:solidFill>
                  <a:schemeClr val="tx1"/>
                </a:solidFill>
              </a:rPr>
              <a:t>Electronics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16925"/>
            <a:ext cx="892925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</a:t>
            </a:r>
            <a:r>
              <a:rPr lang="en-US" altLang="ko-KR" sz="1800" dirty="0" smtClean="0">
                <a:latin typeface="+mn-lt"/>
              </a:rPr>
              <a:t>Ad Hoc Meeting</a:t>
            </a:r>
            <a:r>
              <a:rPr lang="en-GB" altLang="ko-KR" sz="1800" dirty="0">
                <a:latin typeface="+mn-lt"/>
              </a:rPr>
              <a:t>				</a:t>
            </a:r>
            <a:r>
              <a:rPr lang="en-GB" altLang="ko-KR" sz="1800" dirty="0" smtClean="0">
                <a:latin typeface="+mn-lt"/>
              </a:rPr>
              <a:t>                	     </a:t>
            </a:r>
            <a:r>
              <a:rPr lang="en-US" altLang="zh-CN" sz="1800" dirty="0" smtClean="0">
                <a:latin typeface="+mn-lt"/>
              </a:rPr>
              <a:t>R1-1711890 </a:t>
            </a:r>
            <a:endParaRPr lang="en-US" altLang="ru-RU" sz="1800" dirty="0" smtClean="0">
              <a:latin typeface="+mn-lt"/>
            </a:endParaRPr>
          </a:p>
          <a:p>
            <a:pPr>
              <a:buNone/>
            </a:pPr>
            <a:r>
              <a:rPr lang="en-US" altLang="zh-CN" sz="1800" dirty="0" smtClean="0"/>
              <a:t>Qingdao</a:t>
            </a:r>
            <a:r>
              <a:rPr lang="en-US" altLang="zh-CN" sz="1800" dirty="0"/>
              <a:t>, China, 27</a:t>
            </a:r>
            <a:r>
              <a:rPr lang="en-US" altLang="zh-CN" sz="1800" baseline="30000" dirty="0"/>
              <a:t> </a:t>
            </a:r>
            <a:r>
              <a:rPr lang="en-US" altLang="zh-CN" sz="1800" dirty="0"/>
              <a:t>– 30 June 2017</a:t>
            </a:r>
            <a:endParaRPr lang="zh-CN" altLang="zh-CN" sz="1800" dirty="0"/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5.1.2.1.3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328592"/>
          </a:xfrm>
        </p:spPr>
        <p:txBody>
          <a:bodyPr>
            <a:noAutofit/>
          </a:bodyPr>
          <a:lstStyle/>
          <a:p>
            <a:r>
              <a:rPr lang="en-GB" altLang="zh-CN" sz="1600" dirty="0" smtClean="0"/>
              <a:t>Agreements in RAN1 meeting #89:</a:t>
            </a:r>
            <a:endParaRPr lang="en-US" altLang="zh-CN" sz="1600" dirty="0" smtClean="0"/>
          </a:p>
          <a:p>
            <a:pPr lvl="1"/>
            <a:endParaRPr lang="en-US" sz="1600" dirty="0" smtClean="0"/>
          </a:p>
          <a:p>
            <a:pPr lvl="1">
              <a:buNone/>
            </a:pPr>
            <a:endParaRPr lang="en-US" altLang="zh-CN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5" name="矩形 4"/>
          <p:cNvSpPr/>
          <p:nvPr/>
        </p:nvSpPr>
        <p:spPr>
          <a:xfrm>
            <a:off x="611560" y="1484784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zh-CN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When the number of transmission ports is less than or equal to 2, frequency selective </a:t>
            </a:r>
            <a:r>
              <a:rPr lang="en-GB" altLang="zh-CN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precoding</a:t>
            </a: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is not supported for both schemes A and B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When the number of transmission ports is &gt;2, frequency selective </a:t>
            </a:r>
            <a:r>
              <a:rPr lang="en-GB" altLang="zh-CN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precoding</a:t>
            </a: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for CP-OFDM can be configured by </a:t>
            </a:r>
            <a:r>
              <a:rPr lang="en-GB" altLang="zh-CN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gNB</a:t>
            </a: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for both schemes A and B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how to support/indicate frequency selective </a:t>
            </a:r>
            <a:r>
              <a:rPr lang="en-GB" altLang="zh-CN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precoding</a:t>
            </a: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(including potentially spec-transparent support)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frequency-selective TPMI is to be discussed separately</a:t>
            </a:r>
            <a:endParaRPr lang="zh-CN" altLang="zh-CN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607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7791400" cy="4752528"/>
          </a:xfrm>
        </p:spPr>
        <p:txBody>
          <a:bodyPr>
            <a:normAutofit/>
          </a:bodyPr>
          <a:lstStyle/>
          <a:p>
            <a:pPr lvl="0"/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200" dirty="0" smtClean="0"/>
              <a:t>For frequency selective </a:t>
            </a:r>
            <a:r>
              <a:rPr lang="en-US" altLang="zh-CN" sz="2200" dirty="0" err="1" smtClean="0"/>
              <a:t>precoding</a:t>
            </a:r>
            <a:r>
              <a:rPr lang="en-US" altLang="zh-CN" sz="2200" dirty="0" smtClean="0"/>
              <a:t> in UL non-codebook based transmission, support frequency </a:t>
            </a:r>
            <a:r>
              <a:rPr lang="en-US" altLang="zh-CN" sz="2200" dirty="0"/>
              <a:t>selective </a:t>
            </a:r>
            <a:r>
              <a:rPr lang="en-US" altLang="zh-CN" sz="2200" dirty="0" err="1" smtClean="0"/>
              <a:t>precoded</a:t>
            </a:r>
            <a:r>
              <a:rPr lang="en-US" altLang="zh-CN" sz="2200" dirty="0" smtClean="0"/>
              <a:t> SRS for the </a:t>
            </a:r>
            <a:r>
              <a:rPr lang="en-US" altLang="zh-CN" sz="2200" dirty="0" err="1" smtClean="0"/>
              <a:t>precoder</a:t>
            </a:r>
            <a:r>
              <a:rPr lang="en-US" altLang="zh-CN" sz="2200" dirty="0" smtClean="0"/>
              <a:t> determination for PUSCH with at least one of the following options</a:t>
            </a:r>
          </a:p>
          <a:p>
            <a:r>
              <a:rPr lang="en-US" altLang="zh-CN" sz="2200" dirty="0" smtClean="0"/>
              <a:t>Option 1:frequency selective </a:t>
            </a:r>
            <a:r>
              <a:rPr lang="en-US" altLang="zh-CN" sz="2200" dirty="0" err="1" smtClean="0"/>
              <a:t>precoded</a:t>
            </a:r>
            <a:r>
              <a:rPr lang="en-US" altLang="zh-CN" sz="2200" dirty="0" smtClean="0"/>
              <a:t> SRS is transmitted in the same symbol</a:t>
            </a:r>
          </a:p>
          <a:p>
            <a:r>
              <a:rPr lang="en-US" altLang="zh-CN" sz="2200" dirty="0"/>
              <a:t>Option </a:t>
            </a:r>
            <a:r>
              <a:rPr lang="en-US" altLang="zh-CN" sz="2200" dirty="0" smtClean="0"/>
              <a:t>2:frequency </a:t>
            </a:r>
            <a:r>
              <a:rPr lang="en-US" altLang="zh-CN" sz="2200" dirty="0"/>
              <a:t>selective </a:t>
            </a:r>
            <a:r>
              <a:rPr lang="en-US" altLang="zh-CN" sz="2200" dirty="0" err="1"/>
              <a:t>precoded</a:t>
            </a:r>
            <a:r>
              <a:rPr lang="en-US" altLang="zh-CN" sz="2200" dirty="0"/>
              <a:t> SRS is transmitted </a:t>
            </a:r>
            <a:r>
              <a:rPr lang="en-US" altLang="zh-CN" sz="2200" dirty="0" smtClean="0"/>
              <a:t>in multiple symbols with frequency hopping/switching</a:t>
            </a:r>
            <a:endParaRPr lang="en-US" altLang="zh-CN" sz="2200" dirty="0"/>
          </a:p>
          <a:p>
            <a:pPr marL="0" indent="0">
              <a:buNone/>
            </a:pPr>
            <a:endParaRPr lang="en-US" altLang="zh-CN" sz="2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7478</TotalTime>
  <Words>164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UL frequency selective precoding in UL non-codebook based transmission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171</cp:revision>
  <dcterms:created xsi:type="dcterms:W3CDTF">2016-11-10T12:10:39Z</dcterms:created>
  <dcterms:modified xsi:type="dcterms:W3CDTF">2017-06-30T06:28:11Z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(3)U2vqE+rbD+PFVVWLEUWGA6n8KDH6/l3R137x3O9Pqo1zhTBWlKDzuRWVKTJz3JaGpxl7Pd0k
kSNDiSmEyoYwUk6kes9Zt/ZvMrtzke/Em5yVmlEnqHdqB1v+vD/8O4GBcEb0p/Iquy0dyc/X
a7Ob8lUC31Esywkfw/2VLq1vcEXmC95jA0yBqQvOw0MJGpFQl+52YitwTRDG/xG1Ex3KrXpQ
VVr65/+aAmOHnpsYWh</vt:lpwstr>
  </property>
  <property fmtid="{D5CDD505-2E9C-101B-9397-08002B2CF9AE}" pid="3" name="_2015_ms_pID_7253431">
    <vt:lpwstr>+dBM9lO/gFYGouaYwEZPUw7n1vtvyu5DuTP+FD6SMtAG34m3ZK0zaU
bMi4fTpjRQKi6h5I3vUcwMXkzTzZraVDDyjH7IIjW8dZn2nix8t1Wzq2lX3SU1q4rJEiqG60
L2Gz4i8vyPXrY3iItdokZt7YSwBq61jj3SqC8JvE5bz88Cg0q92zWW705I7aXXV7y+RAMH+N
B8ldCmtRI0jMt3UD2HPsSvh330q6QRnHROgG</vt:lpwstr>
  </property>
  <property fmtid="{D5CDD505-2E9C-101B-9397-08002B2CF9AE}" pid="4" name="_2015_ms_pID_7253432">
    <vt:lpwstr>iQ==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1498734534</vt:lpwstr>
  </property>
</Properties>
</file>