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68" r:id="rId3"/>
    <p:sldId id="269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rk Harrison" initials="MH" lastIdx="1" clrIdx="0">
    <p:extLst/>
  </p:cmAuthor>
  <p:cmAuthor id="2" name="Sebastian Faxér" initials="SF" lastIdx="1" clrIdx="1">
    <p:extLst>
      <p:ext uri="{19B8F6BF-5375-455C-9EA6-DF929625EA0E}">
        <p15:presenceInfo xmlns:p15="http://schemas.microsoft.com/office/powerpoint/2012/main" userId="S-1-5-21-1538607324-3213881460-940295383-42440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F81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397" autoAdjust="0"/>
    <p:restoredTop sz="94660"/>
  </p:normalViewPr>
  <p:slideViewPr>
    <p:cSldViewPr>
      <p:cViewPr varScale="1">
        <p:scale>
          <a:sx n="64" d="100"/>
          <a:sy n="64" d="100"/>
        </p:scale>
        <p:origin x="264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commentAuthors" Target="commentAuthors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BC5310-300B-4A6D-84F0-7EA50821BE8E}" type="datetimeFigureOut">
              <a:rPr lang="en-US" smtClean="0"/>
              <a:t>6/29/2017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E2D8D4-6731-4471-A81E-2AB34E5083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72814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6/29/2017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30460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6/29/2017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46641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6/29/2017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45751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6/29/2017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76026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6/29/2017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38621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6/29/2017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83848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6/29/2017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7203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6/29/2017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79392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6/29/2017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71856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6/29/2017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35741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6/29/2017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31800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5D69A7-FC20-46F3-91B7-D08C2E02DD73}" type="datetimeFigureOut">
              <a:rPr lang="en-US" smtClean="0"/>
              <a:t>6/29/2017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92817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NR UL MIMO Signaling Mechanism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3962400"/>
            <a:ext cx="7978476" cy="1676400"/>
          </a:xfrm>
        </p:spPr>
        <p:txBody>
          <a:bodyPr>
            <a:normAutofit/>
          </a:bodyPr>
          <a:lstStyle/>
          <a:p>
            <a:r>
              <a:rPr lang="en-US" sz="2800" dirty="0">
                <a:solidFill>
                  <a:schemeClr val="tx1"/>
                </a:solidFill>
              </a:rPr>
              <a:t>Ericsson, Nokia, Alcatel-Lucent Shanghai Bell, Qualcomm, CATT, ZTE</a:t>
            </a:r>
          </a:p>
        </p:txBody>
      </p:sp>
      <p:sp>
        <p:nvSpPr>
          <p:cNvPr id="4" name="テキスト ボックス 4"/>
          <p:cNvSpPr txBox="1">
            <a:spLocks noChangeArrowheads="1"/>
          </p:cNvSpPr>
          <p:nvPr/>
        </p:nvSpPr>
        <p:spPr bwMode="auto">
          <a:xfrm>
            <a:off x="153987" y="381000"/>
            <a:ext cx="4080028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r>
              <a:rPr kumimoji="1" lang="nn-NO" altLang="zh-CN" sz="2000" dirty="0"/>
              <a:t>3GPP TSG RAN WG1 NR Ad-Hoc#2</a:t>
            </a:r>
          </a:p>
          <a:p>
            <a:r>
              <a:rPr kumimoji="1" lang="en-US" altLang="zh-CN" sz="2000" dirty="0"/>
              <a:t>Qingdao, P.R. China June 27-30, 2017</a:t>
            </a:r>
          </a:p>
          <a:p>
            <a:r>
              <a:rPr kumimoji="1" lang="en-US" altLang="zh-CN" sz="2000" dirty="0"/>
              <a:t>Agenda item – 5.1.2.1.2</a:t>
            </a:r>
            <a:endParaRPr kumimoji="1" lang="ja-JP" altLang="en-US" sz="2000" dirty="0"/>
          </a:p>
        </p:txBody>
      </p:sp>
      <p:sp>
        <p:nvSpPr>
          <p:cNvPr id="5" name="テキスト ボックス 3"/>
          <p:cNvSpPr txBox="1">
            <a:spLocks noChangeArrowheads="1"/>
          </p:cNvSpPr>
          <p:nvPr/>
        </p:nvSpPr>
        <p:spPr bwMode="auto">
          <a:xfrm>
            <a:off x="7162800" y="396240"/>
            <a:ext cx="168988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pPr eaLnBrk="1" hangingPunct="1"/>
            <a:r>
              <a:rPr lang="sv-SE" altLang="ko-KR" sz="2400" dirty="0">
                <a:ea typeface="Gulim" pitchFamily="34" charset="-127"/>
              </a:rPr>
              <a:t>R1-1711874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9778660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lvl="0"/>
            <a:r>
              <a:rPr lang="en-US" dirty="0"/>
              <a:t>UL MIMO related signaling is supported via DCI, but available payload size is unclear</a:t>
            </a:r>
          </a:p>
          <a:p>
            <a:pPr lvl="1"/>
            <a:r>
              <a:rPr lang="en-US" dirty="0"/>
              <a:t>In RAN1#87, it was agreed to support at least wideband TPMI</a:t>
            </a:r>
          </a:p>
          <a:p>
            <a:pPr lvl="1"/>
            <a:r>
              <a:rPr lang="en-US" dirty="0"/>
              <a:t>In RAN1#88bis, it was agreed to support SRI+TPMI+TRI in a UL grant</a:t>
            </a:r>
          </a:p>
          <a:p>
            <a:r>
              <a:rPr lang="en-US" dirty="0"/>
              <a:t>TPMI+TRI+SRI should fit in single stage DCI report</a:t>
            </a:r>
          </a:p>
          <a:p>
            <a:pPr lvl="1"/>
            <a:r>
              <a:rPr lang="en-US" dirty="0"/>
              <a:t>Dual stage DCI will be done later in Rel-15, and in worst case may not be supported in Rel-15, i.e. from RAN1#88:</a:t>
            </a:r>
          </a:p>
          <a:p>
            <a:pPr lvl="2"/>
            <a:r>
              <a:rPr lang="en-US" dirty="0"/>
              <a:t>Two-stage DCI is expected to be discussed further after more details of the design for the single-stage DCI are known.</a:t>
            </a:r>
          </a:p>
          <a:p>
            <a:r>
              <a:rPr lang="en-US" dirty="0"/>
              <a:t>It is expected that DCI payloads will have similar size to LTE to allow similar coverage to LTE.  </a:t>
            </a:r>
          </a:p>
          <a:p>
            <a:r>
              <a:rPr lang="en-US" dirty="0"/>
              <a:t>LTE uses up to 12 bits for UL MIMO</a:t>
            </a:r>
          </a:p>
          <a:p>
            <a:pPr lvl="1"/>
            <a:r>
              <a:rPr lang="en-US" dirty="0"/>
              <a:t>Up to 6 bits for 4 </a:t>
            </a:r>
            <a:r>
              <a:rPr lang="en-US" dirty="0" err="1"/>
              <a:t>Tx</a:t>
            </a:r>
            <a:r>
              <a:rPr lang="en-US" dirty="0"/>
              <a:t> precoding + TRI; </a:t>
            </a:r>
          </a:p>
          <a:p>
            <a:pPr lvl="1"/>
            <a:r>
              <a:rPr lang="en-US" dirty="0"/>
              <a:t>5 bits are used for MCS and RV of a second transport block</a:t>
            </a:r>
          </a:p>
          <a:p>
            <a:pPr lvl="1"/>
            <a:r>
              <a:rPr lang="en-US" dirty="0"/>
              <a:t>1 bit for a new data indicator of a second transport block</a:t>
            </a:r>
          </a:p>
        </p:txBody>
      </p:sp>
    </p:spTree>
    <p:extLst>
      <p:ext uri="{BB962C8B-B14F-4D97-AF65-F5344CB8AC3E}">
        <p14:creationId xmlns:p14="http://schemas.microsoft.com/office/powerpoint/2010/main" val="25158589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TPMI, SRI, and TRI are carried in single stage DCI</a:t>
            </a:r>
          </a:p>
          <a:p>
            <a:pPr lvl="1"/>
            <a:r>
              <a:rPr lang="en-US" dirty="0"/>
              <a:t>TPMI, SRI, and/or TRI that correspond to a given slot are carried together in one PDCCH transmission</a:t>
            </a:r>
          </a:p>
          <a:p>
            <a:r>
              <a:rPr lang="en-US" dirty="0"/>
              <a:t>Study further the maximum size of TPMI, SRI, and TRI and their combinations</a:t>
            </a:r>
          </a:p>
        </p:txBody>
      </p:sp>
    </p:spTree>
    <p:extLst>
      <p:ext uri="{BB962C8B-B14F-4D97-AF65-F5344CB8AC3E}">
        <p14:creationId xmlns:p14="http://schemas.microsoft.com/office/powerpoint/2010/main" val="44362799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4339</TotalTime>
  <Words>261</Words>
  <Application>Microsoft Office PowerPoint</Application>
  <PresentationFormat>On-screen Show (4:3)</PresentationFormat>
  <Paragraphs>22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Gulim</vt:lpstr>
      <vt:lpstr>ＭＳ Ｐゴシック</vt:lpstr>
      <vt:lpstr>宋体</vt:lpstr>
      <vt:lpstr>Arial</vt:lpstr>
      <vt:lpstr>Calibri</vt:lpstr>
      <vt:lpstr>Office Theme</vt:lpstr>
      <vt:lpstr>NR UL MIMO Signaling Mechanism</vt:lpstr>
      <vt:lpstr>Background</vt:lpstr>
      <vt:lpstr>Proposal</vt:lpstr>
    </vt:vector>
  </TitlesOfParts>
  <Manager>mark.h.harrison@ericsson.com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flexible CSI framework</dc:title>
  <dc:creator>Mark Harrison</dc:creator>
  <cp:lastModifiedBy>Mark Harrison</cp:lastModifiedBy>
  <cp:revision>336</cp:revision>
  <dcterms:created xsi:type="dcterms:W3CDTF">2016-09-09T20:37:00Z</dcterms:created>
  <dcterms:modified xsi:type="dcterms:W3CDTF">2017-06-29T04:10:27Z</dcterms:modified>
</cp:coreProperties>
</file>