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 snapToGrid="0">
      <p:cViewPr>
        <p:scale>
          <a:sx n="66" d="100"/>
          <a:sy n="66" d="100"/>
        </p:scale>
        <p:origin x="-732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867" y="1928232"/>
            <a:ext cx="10668001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GB" altLang="zh-CN" dirty="0" smtClean="0"/>
              <a:t>NR PRACH capacity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err="1" smtClean="0"/>
              <a:t>Huawei</a:t>
            </a:r>
            <a:r>
              <a:rPr lang="en-US" dirty="0" smtClean="0"/>
              <a:t>, TCL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WG1#AH02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711870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Qingdao, P.R. China, 27th- 30th June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5.1.1.4.2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860314" cy="5400644"/>
          </a:xfrm>
        </p:spPr>
        <p:txBody>
          <a:bodyPr>
            <a:noAutofit/>
          </a:bodyPr>
          <a:lstStyle/>
          <a:p>
            <a:r>
              <a:rPr lang="en-GB" b="1" u="sng" dirty="0" smtClean="0"/>
              <a:t>Agreements (RAN1#89)</a:t>
            </a:r>
            <a:endParaRPr lang="en-US" dirty="0" smtClean="0"/>
          </a:p>
          <a:p>
            <a:pPr lvl="1"/>
            <a:r>
              <a:rPr lang="en-US" altLang="zh-CN" dirty="0" smtClean="0"/>
              <a:t>Continue study on necessity of RACH capacity enhancement and possible solutions (if capacity enhancement is necessary) until next meeting with considering at least following aspects 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Capacity limit due to short sequence length (e.g., which can be applied to beam sweeping)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Capacity due to higher subcarrier spacing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Supported cell radius as function of PRACH preamble reuse distance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Capacity impact due to cell radius impact on </a:t>
            </a:r>
            <a:r>
              <a:rPr lang="en-US" altLang="zh-CN" dirty="0" err="1" smtClean="0"/>
              <a:t>Ncs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Possibility to exploit spatial separation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Arrival rate of UEs within a beam/cell</a:t>
            </a:r>
            <a:endParaRPr lang="zh-CN" altLang="zh-CN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UE distribution within cell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860314" cy="5400644"/>
          </a:xfrm>
        </p:spPr>
        <p:txBody>
          <a:bodyPr>
            <a:noAutofit/>
          </a:bodyPr>
          <a:lstStyle/>
          <a:p>
            <a:r>
              <a:rPr lang="en-GB" b="1" u="sng" dirty="0" smtClean="0"/>
              <a:t>Agreements (RAN1#89)</a:t>
            </a:r>
            <a:endParaRPr lang="en-US" dirty="0" smtClean="0"/>
          </a:p>
          <a:p>
            <a:pPr lvl="1"/>
            <a:r>
              <a:rPr lang="en-US" altLang="zh-CN" dirty="0" smtClean="0"/>
              <a:t>Consider following new use cases for RACH design,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beam recovery requests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 demand SI requests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Study the following aspects: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requirements to satisfy above new use cases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impact on capacity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whether additional preamble format(s) is needed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impact on RACH procedure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72519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53574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The necessity of RACH capacity enhancement are studied in RAN1 AH#02 at the following aspects, 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beam recovery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on-demand SI delivery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Support of the increase of larger </a:t>
            </a:r>
            <a:r>
              <a:rPr lang="en-US" altLang="zh-CN" dirty="0" smtClean="0"/>
              <a:t>UE distribution within cell</a:t>
            </a:r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limitation due to </a:t>
            </a:r>
            <a:r>
              <a:rPr lang="en-US" altLang="zh-CN" dirty="0" smtClean="0"/>
              <a:t>NR short </a:t>
            </a:r>
            <a:r>
              <a:rPr lang="en-US" altLang="zh-CN" dirty="0" smtClean="0"/>
              <a:t>sequence length (e.g., which can be applied to beam sweeping)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/>
              <a:t>Reduction of PRACH preambles reuse factor  for </a:t>
            </a:r>
            <a:r>
              <a:rPr lang="en-GB" dirty="0" smtClean="0"/>
              <a:t>NR </a:t>
            </a:r>
            <a:r>
              <a:rPr lang="en-US" altLang="zh-CN" dirty="0" smtClean="0"/>
              <a:t>short </a:t>
            </a:r>
            <a:r>
              <a:rPr lang="en-US" altLang="zh-CN" dirty="0" smtClean="0"/>
              <a:t>sequence length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</a:t>
            </a:r>
            <a:r>
              <a:rPr lang="en-US" altLang="zh-CN" dirty="0" smtClean="0"/>
              <a:t>due </a:t>
            </a:r>
            <a:r>
              <a:rPr lang="en-US" altLang="zh-CN" dirty="0" smtClean="0"/>
              <a:t>to higher subcarrier spacing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Supported cell radius as function of PRACH preamble reuse distance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impact due to cell radius impact on </a:t>
            </a:r>
            <a:r>
              <a:rPr lang="en-US" altLang="zh-CN" dirty="0" err="1" smtClean="0"/>
              <a:t>Ncs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Arrival rate of UEs within a beam/cell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UE distribution within cell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It is concluded </a:t>
            </a:r>
            <a:r>
              <a:rPr lang="en-US" altLang="zh-CN" dirty="0" smtClean="0"/>
              <a:t>that that significant </a:t>
            </a:r>
            <a:r>
              <a:rPr lang="en-US" altLang="zh-CN" dirty="0" smtClean="0"/>
              <a:t>PRACH capacity </a:t>
            </a:r>
            <a:r>
              <a:rPr lang="en-US" altLang="zh-CN" dirty="0" smtClean="0"/>
              <a:t>enhancement is </a:t>
            </a:r>
            <a:r>
              <a:rPr lang="en-US" altLang="zh-CN" dirty="0" smtClean="0"/>
              <a:t>necessary  </a:t>
            </a:r>
            <a:r>
              <a:rPr lang="en-US" dirty="0" smtClean="0"/>
              <a:t>for NR.</a:t>
            </a:r>
            <a:endParaRPr lang="en-US" dirty="0" smtClean="0"/>
          </a:p>
          <a:p>
            <a:pPr lvl="0">
              <a:lnSpc>
                <a:spcPct val="150000"/>
              </a:lnSpc>
            </a:pPr>
            <a:endParaRPr lang="en-GB" altLang="zh-CN" dirty="0" smtClean="0"/>
          </a:p>
          <a:p>
            <a:pPr lvl="0">
              <a:lnSpc>
                <a:spcPct val="150000"/>
              </a:lnSpc>
            </a:pPr>
            <a:endParaRPr lang="zh-CN" altLang="zh-CN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032" y="1262743"/>
            <a:ext cx="10845800" cy="4914220"/>
          </a:xfrm>
        </p:spPr>
        <p:txBody>
          <a:bodyPr>
            <a:normAutofit/>
          </a:bodyPr>
          <a:lstStyle/>
          <a:p>
            <a:r>
              <a:rPr lang="en-US" i="1" dirty="0" smtClean="0"/>
              <a:t>Support RACH </a:t>
            </a:r>
            <a:r>
              <a:rPr lang="en-US" i="1" dirty="0" smtClean="0"/>
              <a:t>format design for Option </a:t>
            </a:r>
            <a:r>
              <a:rPr lang="en-US" i="1" dirty="0" smtClean="0"/>
              <a:t>4.</a:t>
            </a:r>
            <a:endParaRPr lang="en-US" i="1" dirty="0" smtClean="0"/>
          </a:p>
          <a:p>
            <a:pPr lvl="1"/>
            <a:endParaRPr lang="en-US" i="1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278</Words>
  <Application>Microsoft Office PowerPoint</Application>
  <PresentationFormat>Custom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NR PRACH capacity enhancement</vt:lpstr>
      <vt:lpstr>Background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149</cp:revision>
  <dcterms:created xsi:type="dcterms:W3CDTF">2017-04-03T20:11:22Z</dcterms:created>
  <dcterms:modified xsi:type="dcterms:W3CDTF">2017-06-29T08:58:47Z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