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9" r:id="rId3"/>
    <p:sldId id="258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1F8AB2-FAB8-4E97-AC7D-F3F967C92CCF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754D41-E7B4-45D3-B996-B89A5B29AA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689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5495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BC32-51E2-4B52-B964-72F5FCCF219C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EE83-6143-4FF8-A88D-765C1734B9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576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BC32-51E2-4B52-B964-72F5FCCF219C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EE83-6143-4FF8-A88D-765C1734B9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82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BC32-51E2-4B52-B964-72F5FCCF219C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EE83-6143-4FF8-A88D-765C1734B9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4909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BC32-51E2-4B52-B964-72F5FCCF219C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EE83-6143-4FF8-A88D-765C1734B9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3975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BC32-51E2-4B52-B964-72F5FCCF219C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EE83-6143-4FF8-A88D-765C1734B9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6685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BC32-51E2-4B52-B964-72F5FCCF219C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EE83-6143-4FF8-A88D-765C1734B9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782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BC32-51E2-4B52-B964-72F5FCCF219C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EE83-6143-4FF8-A88D-765C1734B9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2453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BC32-51E2-4B52-B964-72F5FCCF219C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EE83-6143-4FF8-A88D-765C1734B9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7925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BC32-51E2-4B52-B964-72F5FCCF219C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EE83-6143-4FF8-A88D-765C1734B9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5954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BC32-51E2-4B52-B964-72F5FCCF219C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EE83-6143-4FF8-A88D-765C1734B9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8702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BC32-51E2-4B52-B964-72F5FCCF219C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EE83-6143-4FF8-A88D-765C1734B9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240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2BC32-51E2-4B52-B964-72F5FCCF219C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7EE83-6143-4FF8-A88D-765C1734B9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3098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7481" y="2130426"/>
            <a:ext cx="9071919" cy="1470025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collision avoidance between short PUCCH and SRS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94271" y="3869202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sz="3200" dirty="0" smtClean="0">
                <a:solidFill>
                  <a:schemeClr val="tx1"/>
                </a:solidFill>
              </a:rPr>
              <a:t>Mitsubishi Electric,</a:t>
            </a:r>
            <a:r>
              <a:rPr lang="ja-JP" altLang="en-US" sz="3200" dirty="0" smtClean="0">
                <a:solidFill>
                  <a:schemeClr val="tx1"/>
                </a:solidFill>
              </a:rPr>
              <a:t> </a:t>
            </a:r>
            <a:r>
              <a:rPr lang="en-US" altLang="ja-JP" sz="3200" dirty="0" smtClean="0"/>
              <a:t>AT&amp;T,</a:t>
            </a:r>
            <a:r>
              <a:rPr lang="ja-JP" altLang="en-US" sz="3200" dirty="0"/>
              <a:t> </a:t>
            </a:r>
            <a:r>
              <a:rPr lang="en-US" altLang="ja-JP" sz="3200" dirty="0" smtClean="0"/>
              <a:t>Panasonic, Samsung, Huawei</a:t>
            </a:r>
            <a:r>
              <a:rPr lang="en-US" altLang="ja-JP" sz="3200" dirty="0"/>
              <a:t>, </a:t>
            </a:r>
            <a:r>
              <a:rPr lang="en-US" altLang="ja-JP" sz="3200" dirty="0" err="1" smtClean="0"/>
              <a:t>HiSilicon</a:t>
            </a:r>
            <a:r>
              <a:rPr lang="en-US" altLang="ja-JP" sz="3200" smtClean="0"/>
              <a:t>, ZTE</a:t>
            </a:r>
            <a:endParaRPr lang="en-US" altLang="ja-JP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511719" y="62045"/>
            <a:ext cx="14414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2000" dirty="0" smtClean="0"/>
              <a:t>R1-1711869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610" y="62045"/>
            <a:ext cx="400853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NR-AH</a:t>
            </a:r>
            <a:r>
              <a:rPr lang="en-US" altLang="zh-CN" dirty="0"/>
              <a:t>#2</a:t>
            </a:r>
          </a:p>
          <a:p>
            <a:pPr>
              <a:defRPr/>
            </a:pPr>
            <a:r>
              <a:rPr lang="en-US" altLang="ko-KR" dirty="0"/>
              <a:t>Qingdao, P.R. China 27</a:t>
            </a:r>
            <a:r>
              <a:rPr lang="en-US" altLang="ko-KR" baseline="30000" dirty="0"/>
              <a:t>th</a:t>
            </a:r>
            <a:r>
              <a:rPr lang="en-US" altLang="ko-KR" dirty="0"/>
              <a:t> – 30</a:t>
            </a:r>
            <a:r>
              <a:rPr lang="en-US" altLang="ko-KR" baseline="30000" dirty="0"/>
              <a:t>th</a:t>
            </a:r>
            <a:r>
              <a:rPr lang="en-US" altLang="ko-KR" dirty="0"/>
              <a:t> June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GB" altLang="ja-JP" dirty="0"/>
              <a:t>5.1.2.4.5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46553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52625" y="161925"/>
            <a:ext cx="8229600" cy="639762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ko-KR" sz="4900" b="1" dirty="0" smtClean="0"/>
              <a:t>Background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095375" y="2110689"/>
            <a:ext cx="9944100" cy="3366186"/>
          </a:xfrm>
        </p:spPr>
        <p:txBody>
          <a:bodyPr>
            <a:normAutofit lnSpcReduction="10000"/>
          </a:bodyPr>
          <a:lstStyle/>
          <a:p>
            <a:r>
              <a:rPr lang="en-GB" altLang="ja-JP" sz="3600" dirty="0" smtClean="0"/>
              <a:t>SRS transmission, spanning up to 4 consecutive OFDM symbols, may occur on the last </a:t>
            </a:r>
            <a:r>
              <a:rPr lang="en-GB" altLang="ja-JP" sz="3600" dirty="0"/>
              <a:t>one or two symbol(s) of the </a:t>
            </a:r>
            <a:r>
              <a:rPr lang="en-GB" altLang="ja-JP" sz="3600" dirty="0" smtClean="0"/>
              <a:t>slot. NR-SRS </a:t>
            </a:r>
            <a:r>
              <a:rPr lang="en-GB" altLang="ja-JP" sz="3600" dirty="0"/>
              <a:t>transmission may collide with NR </a:t>
            </a:r>
            <a:r>
              <a:rPr lang="en-GB" altLang="ja-JP" sz="3600" dirty="0" smtClean="0"/>
              <a:t>short PUCCH</a:t>
            </a:r>
          </a:p>
          <a:p>
            <a:r>
              <a:rPr lang="en-GB" altLang="ko-KR" sz="3600" dirty="0" smtClean="0"/>
              <a:t>Collision avoidance</a:t>
            </a:r>
            <a:r>
              <a:rPr lang="ja-JP" altLang="en-US" sz="3600" dirty="0"/>
              <a:t> </a:t>
            </a:r>
            <a:r>
              <a:rPr lang="en-US" altLang="ja-JP" sz="3600" dirty="0" smtClean="0"/>
              <a:t>mechanism</a:t>
            </a:r>
            <a:r>
              <a:rPr lang="ja-JP" altLang="en-US" sz="3600" dirty="0"/>
              <a:t> </a:t>
            </a:r>
            <a:r>
              <a:rPr lang="en-US" altLang="ja-JP" sz="3600" dirty="0" smtClean="0"/>
              <a:t>for NR-SRS and short PUCCH transmitted from the same UE</a:t>
            </a:r>
            <a:r>
              <a:rPr lang="en-GB" altLang="ko-KR" sz="3600" dirty="0" smtClean="0"/>
              <a:t> must be considered</a:t>
            </a:r>
            <a:endParaRPr lang="en-US" altLang="ko-KR" sz="3600" dirty="0"/>
          </a:p>
        </p:txBody>
      </p:sp>
    </p:spTree>
    <p:extLst>
      <p:ext uri="{BB962C8B-B14F-4D97-AF65-F5344CB8AC3E}">
        <p14:creationId xmlns:p14="http://schemas.microsoft.com/office/powerpoint/2010/main" val="358927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828800" y="304800"/>
            <a:ext cx="8229600" cy="639762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ko-KR" sz="4900" b="1" dirty="0" smtClean="0"/>
              <a:t>Proposal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41406" y="1125794"/>
            <a:ext cx="10865708" cy="5192681"/>
          </a:xfrm>
          <a:ln>
            <a:noFill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ko-KR" dirty="0" smtClean="0"/>
              <a:t>From a UE perspective, NR supports one or both of the following options:</a:t>
            </a:r>
          </a:p>
          <a:p>
            <a:r>
              <a:rPr lang="en-US" altLang="ko-KR" dirty="0" smtClean="0"/>
              <a:t>Option 1 : Support one of the following options </a:t>
            </a:r>
            <a:r>
              <a:rPr lang="en-US" altLang="ja-JP" dirty="0" smtClean="0"/>
              <a:t>for </a:t>
            </a:r>
            <a:r>
              <a:rPr lang="en-US" altLang="ja-JP" dirty="0"/>
              <a:t>avoiding collisions between NR-SRS and short </a:t>
            </a:r>
            <a:r>
              <a:rPr lang="en-US" altLang="ja-JP" dirty="0" smtClean="0"/>
              <a:t>PUCCH</a:t>
            </a:r>
          </a:p>
          <a:p>
            <a:pPr lvl="1"/>
            <a:r>
              <a:rPr lang="en-US" altLang="ja-JP" sz="2800" dirty="0" smtClean="0"/>
              <a:t>Option 1-1 : symbol level TDM</a:t>
            </a:r>
          </a:p>
          <a:p>
            <a:pPr lvl="1"/>
            <a:r>
              <a:rPr lang="en-US" altLang="ja-JP" sz="2800" dirty="0" smtClean="0"/>
              <a:t>Option 1-2 : FDM</a:t>
            </a:r>
          </a:p>
          <a:p>
            <a:pPr lvl="1"/>
            <a:r>
              <a:rPr lang="en-US" altLang="ja-JP" sz="2800" dirty="0" smtClean="0"/>
              <a:t>Option 1-3 : both </a:t>
            </a:r>
            <a:r>
              <a:rPr lang="en-US" altLang="ja-JP" sz="2800" dirty="0"/>
              <a:t>symbol level TDM </a:t>
            </a:r>
            <a:r>
              <a:rPr lang="en-US" altLang="ja-JP" sz="2800" dirty="0" smtClean="0"/>
              <a:t>and FDM</a:t>
            </a:r>
          </a:p>
          <a:p>
            <a:pPr marL="457200" lvl="1" indent="0">
              <a:buNone/>
            </a:pPr>
            <a:r>
              <a:rPr lang="en-US" altLang="ko-KR" sz="2800" dirty="0" smtClean="0"/>
              <a:t>FFS : details</a:t>
            </a:r>
          </a:p>
          <a:p>
            <a:pPr marL="457200" lvl="1" indent="0">
              <a:buNone/>
            </a:pPr>
            <a:r>
              <a:rPr lang="en-US" altLang="ko-KR" sz="2800" dirty="0" smtClean="0"/>
              <a:t>Note : other options are not precluded</a:t>
            </a:r>
          </a:p>
          <a:p>
            <a:r>
              <a:rPr lang="en-US" altLang="ko-KR" dirty="0" smtClean="0"/>
              <a:t>Option </a:t>
            </a:r>
            <a:r>
              <a:rPr lang="en-US" altLang="ko-KR" dirty="0"/>
              <a:t>2 : Prioritize SRS or short PUCCH </a:t>
            </a:r>
            <a:r>
              <a:rPr lang="en-US" altLang="ko-KR" dirty="0" smtClean="0"/>
              <a:t>transmission</a:t>
            </a:r>
            <a:r>
              <a:rPr lang="en-US" altLang="ko-KR" dirty="0" smtClean="0"/>
              <a:t>, </a:t>
            </a:r>
            <a:r>
              <a:rPr lang="en-US" altLang="ko-KR" dirty="0"/>
              <a:t>i.e., drop SRS or short PUCCH in case of collision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520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175</Words>
  <Application>Microsoft Office PowerPoint</Application>
  <PresentationFormat>ワイド画面</PresentationFormat>
  <Paragraphs>18</Paragraphs>
  <Slides>3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1" baseType="lpstr">
      <vt:lpstr>맑은 고딕</vt:lpstr>
      <vt:lpstr>ＭＳ Ｐゴシック</vt:lpstr>
      <vt:lpstr>ＭＳ Ｐ明朝</vt:lpstr>
      <vt:lpstr>宋体</vt:lpstr>
      <vt:lpstr>Arial</vt:lpstr>
      <vt:lpstr>Calibri</vt:lpstr>
      <vt:lpstr>Calibri Light</vt:lpstr>
      <vt:lpstr>Office テーマ</vt:lpstr>
      <vt:lpstr>WF on collision avoidance between short PUCCH and SRS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2017-06-28T02:52:17Z</dcterms:created>
  <dcterms:modified xsi:type="dcterms:W3CDTF">2017-06-30T02:38:25Z</dcterms:modified>
</cp:coreProperties>
</file>