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1234" y="-1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3GPP TSG RAN WG1 NR Ad-Hoc meeting		  </a:t>
            </a:r>
            <a:r>
              <a:rPr lang="en-US" altLang="zh-CN" sz="2400" b="1" dirty="0" smtClean="0"/>
              <a:t>R1-1711866</a:t>
            </a:r>
            <a:endParaRPr lang="en-US" altLang="zh-CN" sz="2400" dirty="0" smtClean="0"/>
          </a:p>
          <a:p>
            <a:r>
              <a:rPr lang="en-US" altLang="zh-CN" sz="2400" b="1" dirty="0" smtClean="0"/>
              <a:t>Qingdao, China 27 – 30 June 2017</a:t>
            </a:r>
            <a:endParaRPr lang="zh-CN" altLang="zh-CN" sz="2400" dirty="0" smtClean="0"/>
          </a:p>
          <a:p>
            <a:r>
              <a:rPr kumimoji="1" lang="en-US" altLang="ja-JP" sz="2400" b="1" dirty="0" smtClean="0"/>
              <a:t>Agenda item:5.1.1.4.4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</a:t>
            </a:r>
            <a:r>
              <a:rPr lang="en-US" altLang="zh-CN" sz="4000" dirty="0" smtClean="0"/>
              <a:t>RACH configuration in RMSI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…</a:t>
            </a:r>
            <a:endParaRPr lang="en-US" altLang="zh-CN" sz="2800" dirty="0"/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altLang="zh-CN" b="1" u="sng" dirty="0" smtClean="0">
                <a:solidFill>
                  <a:srgbClr val="00B050"/>
                </a:solidFill>
              </a:rPr>
              <a:t>Agreements:</a:t>
            </a:r>
            <a:endParaRPr lang="zh-CN" altLang="zh-CN" dirty="0" smtClean="0">
              <a:solidFill>
                <a:srgbClr val="00B050"/>
              </a:solidFill>
            </a:endParaRPr>
          </a:p>
          <a:p>
            <a:pPr lvl="0"/>
            <a:r>
              <a:rPr lang="zh-CN" altLang="zh-CN" dirty="0" smtClean="0"/>
              <a:t>Random access (RA) configuration is included in remaining minimum SI.</a:t>
            </a:r>
          </a:p>
          <a:p>
            <a:pPr lvl="0"/>
            <a:r>
              <a:rPr lang="zh-CN" altLang="zh-CN" dirty="0" smtClean="0"/>
              <a:t>Continue discussion on</a:t>
            </a:r>
          </a:p>
          <a:p>
            <a:pPr lvl="1"/>
            <a:r>
              <a:rPr lang="en-US" altLang="zh-CN" dirty="0" smtClean="0"/>
              <a:t>Whether all RA configuration information is transmitted in all beams used for RMSI within a cell or not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816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All random access configuration information is broadcasted in all beams used for RMSI within a cell</a:t>
            </a:r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4901</TotalTime>
  <Words>72</Words>
  <Application>Microsoft Office PowerPoint</Application>
  <PresentationFormat>全屏显示(4:3)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4-step RA procedure</dc:title>
  <dc:creator>Huanghuang (Huang, CT_Lab)</dc:creator>
  <cp:lastModifiedBy>h00199878</cp:lastModifiedBy>
  <cp:revision>62</cp:revision>
  <dcterms:created xsi:type="dcterms:W3CDTF">2016-03-24T01:14:08Z</dcterms:created>
  <dcterms:modified xsi:type="dcterms:W3CDTF">2017-06-29T02:16:16Z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(3)M+XMEr6bbkjiTV3CJWxWltOshhhg0L9Xsrky9Q6JxV53GdhS09mh+uDMyK6LtXisJCpbD/SU
kZRXM5jY+M88dscBOlP9IdM1OmNAGpxB3X5YXZkdpOfMGmAXIWVaVxy+q1VR3jgZErbC5Ka2
IQnvl9jTX7gZvxsPJmkftTwd7kq0xUzrO8E3WC9qNySwAcYvpM2U7b3I/ijRp39R6/xifLIz
TRggeYWfby6TRSSXY9</vt:lpwstr>
  </property>
  <property fmtid="{D5CDD505-2E9C-101B-9397-08002B2CF9AE}" pid="9" name="_2015_ms_pID_7253431">
    <vt:lpwstr>+C98PlyYe0O2Ln+yejXfDu3tObD7RbdURwiMUXnlPasIpD+Mgr6Vfm
fWve03mrgziQv6VbrSZ7xRQR/wswHybxnwM68KPxD1g8dpONZ4hXE8g53qsp/CnlHKH3ypgy
xmTfEisqzwIR+yeDjnUoo8+Z93vhTnh/sJ04HPomuBslAetwbxClakVBJWabnzGpLVjvc1m7
vy9W4R+2q/WCu9lnVbebSyForoRbG9OmSLbh</vt:lpwstr>
  </property>
  <property fmtid="{D5CDD505-2E9C-101B-9397-08002B2CF9AE}" pid="10" name="_2015_ms_pID_7253432">
    <vt:lpwstr>N3lb0VuC+dFeaiRKuHo97dRtyiV/PfMMaMKX
i9quzhr8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1490856973</vt:lpwstr>
  </property>
</Properties>
</file>