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4" autoAdjust="0"/>
    <p:restoredTop sz="94660"/>
  </p:normalViewPr>
  <p:slideViewPr>
    <p:cSldViewPr snapToGrid="0">
      <p:cViewPr varScale="1">
        <p:scale>
          <a:sx n="90" d="100"/>
          <a:sy n="90" d="100"/>
        </p:scale>
        <p:origin x="3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017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663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2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256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277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768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39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51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47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896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1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268E2-F224-4145-9D98-3A0FE3693CE2}" type="datetimeFigureOut">
              <a:rPr lang="en-US" smtClean="0"/>
              <a:t>6/28/2017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FC8CB-6175-4596-B09E-8CB1E751B3C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8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Users\wanshic\Documents\Standards\3GPP%20Standards\Meeting%20Documents\TSGR1_88b\R1-1706371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islam\AppData\Local\Temp\R1-170363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099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Multiple/Repeated PRACH Preamble Transmission with OCC across Preambles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674094"/>
            <a:ext cx="9906000" cy="1655762"/>
          </a:xfrm>
        </p:spPr>
        <p:txBody>
          <a:bodyPr/>
          <a:lstStyle/>
          <a:p>
            <a:r>
              <a:rPr lang="en-US" dirty="0"/>
              <a:t>Qualcomm, Interdigital, Samsung, AT&amp;T, Verizon, [Cohere]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89AH		                                                                                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711865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Qingdao,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30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June,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19" y="1374666"/>
            <a:ext cx="27847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ko-KR" dirty="0"/>
              <a:t>5.1.1.4.2</a:t>
            </a:r>
            <a:endParaRPr lang="en-GB" dirty="0"/>
          </a:p>
          <a:p>
            <a:r>
              <a:rPr lang="en-GB" dirty="0"/>
              <a:t>Document for Decision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748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Background - 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Following agreement was made in the previous RAN1 meeting [1]:</a:t>
            </a:r>
          </a:p>
          <a:p>
            <a:pPr lvl="0"/>
            <a:r>
              <a:rPr lang="en-GB" dirty="0"/>
              <a:t>NR RACH capacity shall be at least as high as in LTE</a:t>
            </a:r>
            <a:endParaRPr lang="en-US" dirty="0"/>
          </a:p>
          <a:p>
            <a:pPr lvl="1"/>
            <a:r>
              <a:rPr lang="en-US" dirty="0"/>
              <a:t>Such capacity is achieved by time/code/frequency multiplexing for a given total amount of time/frequency resources</a:t>
            </a:r>
          </a:p>
          <a:p>
            <a:pPr lvl="0"/>
            <a:r>
              <a:rPr lang="en-GB" dirty="0" err="1"/>
              <a:t>Zadoff</a:t>
            </a:r>
            <a:r>
              <a:rPr lang="en-GB" dirty="0"/>
              <a:t>-Chu sequence is adopted in NR</a:t>
            </a:r>
            <a:endParaRPr lang="en-US" dirty="0"/>
          </a:p>
          <a:p>
            <a:pPr lvl="1"/>
            <a:r>
              <a:rPr lang="en-US" dirty="0"/>
              <a:t>FFS other sequence type and / or other methods in addition to </a:t>
            </a:r>
            <a:r>
              <a:rPr lang="en-US" dirty="0" err="1"/>
              <a:t>Zadoff</a:t>
            </a:r>
            <a:r>
              <a:rPr lang="en-US" dirty="0"/>
              <a:t>-Chu sequence for the scenario, e.g., high speed and large cells</a:t>
            </a:r>
          </a:p>
          <a:p>
            <a:pPr lvl="2"/>
            <a:r>
              <a:rPr lang="en-US" dirty="0"/>
              <a:t>FFS definition of large cell and high speed</a:t>
            </a:r>
          </a:p>
          <a:p>
            <a:pPr lvl="1"/>
            <a:r>
              <a:rPr lang="en-US" dirty="0"/>
              <a:t>FFS other sequence type and / or other methods for capacity enhancements, e.g.:</a:t>
            </a:r>
          </a:p>
          <a:p>
            <a:pPr lvl="2"/>
            <a:r>
              <a:rPr lang="en-US" dirty="0"/>
              <a:t>At least in multi-beam and low speed scenario, regarding multiple/repeated PRACH preamble formats, option 2 with OCC across preambles </a:t>
            </a:r>
          </a:p>
          <a:p>
            <a:pPr lvl="3"/>
            <a:r>
              <a:rPr lang="en-US" dirty="0"/>
              <a:t>FFS: Option 2 with OCC across multiple/repeated preambles in high speed scenarios</a:t>
            </a:r>
          </a:p>
          <a:p>
            <a:pPr lvl="2"/>
            <a:r>
              <a:rPr lang="en-US" dirty="0"/>
              <a:t>PRACH preamble design composed with multiple different ZC sequences</a:t>
            </a:r>
          </a:p>
          <a:p>
            <a:pPr lvl="2"/>
            <a:r>
              <a:rPr lang="en-US" dirty="0"/>
              <a:t>Sinusoidal modulation on top of option 1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</a:t>
            </a:r>
            <a:r>
              <a:rPr lang="en-GB" b="1" u="sng" dirty="0">
                <a:hlinkClick r:id="rId2"/>
              </a:rPr>
              <a:t>R1-1706371</a:t>
            </a:r>
            <a:r>
              <a:rPr lang="en-GB" b="1" u="sng" dirty="0"/>
              <a:t>, </a:t>
            </a:r>
            <a:r>
              <a:rPr lang="en-GB" dirty="0"/>
              <a:t>WF on PRACH sequence type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192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Background - II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548798"/>
            <a:ext cx="11159359" cy="4351338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/>
              <a:t>Following agreement was made in the one of the previous RAN1 meeting [2]:</a:t>
            </a:r>
          </a:p>
          <a:p>
            <a:pPr lvl="1"/>
            <a:r>
              <a:rPr lang="en-US" i="1" dirty="0"/>
              <a:t>At least for the case without </a:t>
            </a:r>
            <a:r>
              <a:rPr lang="en-US" i="1" dirty="0" err="1"/>
              <a:t>gNB</a:t>
            </a:r>
            <a:r>
              <a:rPr lang="en-US" i="1" dirty="0"/>
              <a:t> </a:t>
            </a:r>
            <a:r>
              <a:rPr lang="en-US" i="1" dirty="0" err="1"/>
              <a:t>Tx</a:t>
            </a:r>
            <a:r>
              <a:rPr lang="en-US" i="1" dirty="0"/>
              <a:t>/Rx beam correspondence, </a:t>
            </a:r>
            <a:r>
              <a:rPr lang="en-US" i="1" dirty="0" err="1"/>
              <a:t>gNB</a:t>
            </a:r>
            <a:r>
              <a:rPr lang="en-US" i="1" dirty="0"/>
              <a:t> can configure an association between DL signal/channel, and a subset of RACH resources and/or a subset of preamble indices, for determining Msg2 DL </a:t>
            </a:r>
            <a:r>
              <a:rPr lang="en-US" i="1" dirty="0" err="1"/>
              <a:t>Tx</a:t>
            </a:r>
            <a:r>
              <a:rPr lang="en-US" i="1" dirty="0"/>
              <a:t> beam.</a:t>
            </a:r>
          </a:p>
          <a:p>
            <a:pPr lvl="2"/>
            <a:r>
              <a:rPr lang="en-US" i="1" dirty="0"/>
              <a:t>Based on the DL measurement and the corresponding association, UE selects the subset of RACH resources and/or the subset of RACH preamble indices</a:t>
            </a:r>
          </a:p>
          <a:p>
            <a:pPr lvl="2"/>
            <a:r>
              <a:rPr lang="en-US" i="1" dirty="0"/>
              <a:t>A preamble index consists of preamble sequence index and OCC index, if OCC is supported</a:t>
            </a:r>
          </a:p>
          <a:p>
            <a:pPr lvl="3"/>
            <a:r>
              <a:rPr lang="en-US" i="1" dirty="0"/>
              <a:t>Note: a subset of preambles can be indicated by OCC indices</a:t>
            </a:r>
          </a:p>
          <a:p>
            <a:pPr marL="0" lvl="0" indent="0">
              <a:buNone/>
            </a:pPr>
            <a:endParaRPr lang="en-US" dirty="0"/>
          </a:p>
          <a:p>
            <a:pPr lvl="0"/>
            <a:r>
              <a:rPr lang="en-US" dirty="0"/>
              <a:t>NR may need to support higher number of preambles in multi-beam scenario, e.g., when multiple DL signals/channels are associated with the same RACH resource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6386" y="6164317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2. </a:t>
            </a:r>
            <a:r>
              <a:rPr lang="en-GB" b="1" u="sng" dirty="0">
                <a:hlinkClick r:id="rId2"/>
              </a:rPr>
              <a:t>R1-1703630</a:t>
            </a:r>
            <a:r>
              <a:rPr lang="en-GB" dirty="0"/>
              <a:t>, WF on RACH association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829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323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Background - III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4879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Option 2 with OCC increases the number of preambles that can be supported while ensuring that each UE gets the combining gain from multiple preamble transmissions [3]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These higher number of preambles can be used to support:</a:t>
            </a:r>
          </a:p>
          <a:p>
            <a:pPr lvl="1"/>
            <a:r>
              <a:rPr lang="en-US" dirty="0"/>
              <a:t>I) Higher number of UEs </a:t>
            </a:r>
          </a:p>
          <a:p>
            <a:pPr lvl="1"/>
            <a:r>
              <a:rPr lang="en-US" dirty="0"/>
              <a:t>II) Conveying DL TX beam ID if </a:t>
            </a:r>
            <a:r>
              <a:rPr lang="en-US" dirty="0" err="1"/>
              <a:t>gNB</a:t>
            </a:r>
            <a:r>
              <a:rPr lang="en-US" dirty="0"/>
              <a:t> does not have beam correspondence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8731" y="6203181"/>
            <a:ext cx="1046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3. R1-1711146</a:t>
            </a:r>
            <a:r>
              <a:rPr lang="en-GB" dirty="0"/>
              <a:t>, “</a:t>
            </a:r>
            <a:r>
              <a:rPr lang="en-US" dirty="0"/>
              <a:t>PRACH preamble design for capacity enhancement</a:t>
            </a:r>
            <a:r>
              <a:rPr lang="en-GB" dirty="0"/>
              <a:t>”, Qualcomm Inc.</a:t>
            </a:r>
          </a:p>
        </p:txBody>
      </p:sp>
    </p:spTree>
    <p:extLst>
      <p:ext uri="{BB962C8B-B14F-4D97-AF65-F5344CB8AC3E}">
        <p14:creationId xmlns:p14="http://schemas.microsoft.com/office/powerpoint/2010/main" val="2837536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in multi-beam and low speed scenario, regarding multiple/repeated PRACH preamble formats, NR supports option 2 with OCC across preambles </a:t>
            </a:r>
          </a:p>
          <a:p>
            <a:pPr lvl="1"/>
            <a:r>
              <a:rPr lang="en-US" dirty="0"/>
              <a:t>FFS: Option 2 with OCC across multiple/repeated preambles in high speed scenarios</a:t>
            </a:r>
          </a:p>
        </p:txBody>
      </p:sp>
    </p:spTree>
    <p:extLst>
      <p:ext uri="{BB962C8B-B14F-4D97-AF65-F5344CB8AC3E}">
        <p14:creationId xmlns:p14="http://schemas.microsoft.com/office/powerpoint/2010/main" val="1464811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3407</TotalTime>
  <Words>481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Multiple/Repeated PRACH Preamble Transmission with OCC across Preambles</vt:lpstr>
      <vt:lpstr>Background - I </vt:lpstr>
      <vt:lpstr>Background - II </vt:lpstr>
      <vt:lpstr>Background - III </vt:lpstr>
      <vt:lpstr>Proposal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PRACH Transmission with OCC across Symbols</dc:title>
  <dc:creator>Islam, Nazmul</dc:creator>
  <cp:lastModifiedBy>Nazmul Islam</cp:lastModifiedBy>
  <cp:revision>28</cp:revision>
  <dcterms:created xsi:type="dcterms:W3CDTF">2017-04-03T20:11:22Z</dcterms:created>
  <dcterms:modified xsi:type="dcterms:W3CDTF">2017-06-29T02:08:43Z</dcterms:modified>
</cp:coreProperties>
</file>