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8" r:id="rId5"/>
    <p:sldId id="259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7" autoAdjust="0"/>
    <p:restoredTop sz="94660"/>
  </p:normalViewPr>
  <p:slideViewPr>
    <p:cSldViewPr snapToGrid="0">
      <p:cViewPr varScale="1">
        <p:scale>
          <a:sx n="90" d="100"/>
          <a:sy n="90" d="100"/>
        </p:scale>
        <p:origin x="52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87EF74-1BBC-4110-9C53-390D41BAA4C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61AF5B3-1D71-4670-B3D2-1708B5F7CE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D7352E-F7D4-4040-AADB-E68A956FA9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653AC-BA2F-4D88-BA77-EFA8DE7CF240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87D32E-27EA-4913-8183-EE55779510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7D9097-CAE9-4E6F-820A-32813CA354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F9276-ACE9-46DB-B33F-697300E62B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96188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28CE34-BCFB-4588-85E2-901B78991D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34FFC58-DD66-4DD2-9B3D-875E68E5EA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B13E29-9282-407B-939D-94F887B71A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653AC-BA2F-4D88-BA77-EFA8DE7CF240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00E0EF-488B-4379-950B-930C2DABFA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F6D553-C4E9-409C-B575-942CAB61ED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F9276-ACE9-46DB-B33F-697300E62B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3613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47ECFDA-3625-4D1F-8EAC-FFB8E8E766F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B5B6A5B-D676-44D2-875F-6DEE3F2F3A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DC0619-1144-4134-AB1C-48D3A72074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653AC-BA2F-4D88-BA77-EFA8DE7CF240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650125-EAA9-4BD9-A843-A9FDC6B843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CC0EE6-ADFF-4847-A8B9-94D9FB8BE1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F9276-ACE9-46DB-B33F-697300E62B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1231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0DCD3F-414C-4C2E-BF64-DFD56A89F5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BAAEEC-0791-465D-A309-3E16EB49D9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7B9A03-D136-471B-A11B-8728128375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653AC-BA2F-4D88-BA77-EFA8DE7CF240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BDA0C1-092F-4C69-92E4-C3EFD9ACCA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5C64C8-31AE-48A4-A4B9-D3517B5AF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F9276-ACE9-46DB-B33F-697300E62B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974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278D79-B088-4DBA-BFFF-1D6DCB19EF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AE76AC-B9D7-46B8-BB76-61CE077E3D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07043A-C224-4BFF-8E95-0D0E5ACBB5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653AC-BA2F-4D88-BA77-EFA8DE7CF240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F8BCB6-3C68-49E1-A25E-1831A73440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27CEAC-67EB-46F0-88A2-FD3F70D6EF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F9276-ACE9-46DB-B33F-697300E62B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07640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79CE42-32D0-4396-B490-CFFE60F1DA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AC3047-AA56-4054-A5B3-AB97AF24E0E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E5CA3E-E798-4490-AC5D-3F0C85690E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6C5BC64-7865-4356-B62F-2DE9EACC8A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653AC-BA2F-4D88-BA77-EFA8DE7CF240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DFA4359-2200-44B1-8415-1D2335BF91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1DA1454-7C98-481E-8AE9-F13669EF19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F9276-ACE9-46DB-B33F-697300E62B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7807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203100-8215-4319-A7BA-EE3ED7EBC5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95CC7B-421D-434E-A879-15E63117F7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C2DF60B-57AF-40B6-A8E1-9689DEE2E5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33C5AE6-73E5-4029-87F6-C2D567294F1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9E62539-FDDC-493E-8AEB-41F5062FC98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F4FB6F2-EB1F-462C-B988-C49E933B7A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653AC-BA2F-4D88-BA77-EFA8DE7CF240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74C1557-3AD3-46EA-A2B1-BDCB838D1F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75E05CE-2EBC-44F3-9353-6181383DFF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F9276-ACE9-46DB-B33F-697300E62B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2375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08FB58-80C5-41D0-8918-094CFFE7FE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0ED7A68-CA7B-4390-A947-B3DDA58731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653AC-BA2F-4D88-BA77-EFA8DE7CF240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9146748-E112-4E75-873F-6D3A268A31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64CB765-D1CA-43AD-9D88-3849F63071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F9276-ACE9-46DB-B33F-697300E62B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00817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763D49A-024D-4E99-B580-797A14A26B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653AC-BA2F-4D88-BA77-EFA8DE7CF240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28AF093-5328-4374-9617-D42A4D7A99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B795CE-9EB6-4A61-AB74-A7468FA98D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F9276-ACE9-46DB-B33F-697300E62B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62538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591651-F41C-46C2-89B7-C65611F3C6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D6724C-C055-4206-A271-E6409E9FA3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BBAFC80-5C33-4B61-9989-B45156F4F4B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7D98B15-0711-4D0F-8746-11391DCA60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653AC-BA2F-4D88-BA77-EFA8DE7CF240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33921A5-0A19-4F78-8102-F3D32F7005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45DAC5-29A0-4D0D-9962-A9248538EC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F9276-ACE9-46DB-B33F-697300E62B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5380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48199F-C06C-4D5A-AD56-DE52A11011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945655E-CF9A-427A-9325-1380025219F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D60CA4E-A0A7-40B4-8796-6A0FD04C88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C3C0712-F6A1-4577-B626-0EB98AA242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653AC-BA2F-4D88-BA77-EFA8DE7CF240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39B2B7F-0BDF-46C1-B6F2-39D1749F3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84392E-77F4-4EDC-B0BF-757A1CAA4A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F9276-ACE9-46DB-B33F-697300E62B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91923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6842F61-32BB-4EC8-9711-444641844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CCEC93-0EEE-41F2-AC29-CDA727EB00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505D6D-B822-4DFF-8E80-042A96271C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A653AC-BA2F-4D88-BA77-EFA8DE7CF240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55BEFF-386F-4CCA-85C8-47BC4E04D8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07A8E4-A108-4788-BD1F-517253C546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FF9276-ACE9-46DB-B33F-697300E62B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9925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BA8CE8-B12A-454C-9048-3BD5C6CAF1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6809" y="2113331"/>
            <a:ext cx="11266645" cy="2387600"/>
          </a:xfrm>
        </p:spPr>
        <p:txBody>
          <a:bodyPr>
            <a:normAutofit/>
          </a:bodyPr>
          <a:lstStyle/>
          <a:p>
            <a:r>
              <a:rPr lang="en-US" sz="4800" dirty="0"/>
              <a:t>Measurement window periodicity, duration and offset of CSI-RS for L3 mobility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E9C7FEB-9918-4012-BDDB-9D95B46C571C}"/>
              </a:ext>
            </a:extLst>
          </p:cNvPr>
          <p:cNvSpPr/>
          <p:nvPr/>
        </p:nvSpPr>
        <p:spPr>
          <a:xfrm>
            <a:off x="251519" y="260648"/>
            <a:ext cx="1180193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89AH		                                                                                                      R1-1</a:t>
            </a:r>
            <a:r>
              <a:rPr lang="en-US" altLang="ja-JP" b="1" dirty="0">
                <a:latin typeface="Times New Roman" pitchFamily="18" charset="0"/>
                <a:cs typeface="Times New Roman" pitchFamily="18" charset="0"/>
              </a:rPr>
              <a:t>711864</a:t>
            </a:r>
            <a:endParaRPr lang="en-US" altLang="zh-CN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Qingdao, China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27</a:t>
            </a:r>
            <a:r>
              <a:rPr lang="en-US" altLang="ko-KR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 – 30</a:t>
            </a:r>
            <a:r>
              <a:rPr lang="en-US" altLang="ko-KR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 June, 2017</a:t>
            </a:r>
            <a:endParaRPr lang="en-GB" altLang="ko-KR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037741A-73BE-4EB4-9805-F4999F9BB978}"/>
              </a:ext>
            </a:extLst>
          </p:cNvPr>
          <p:cNvSpPr txBox="1"/>
          <p:nvPr/>
        </p:nvSpPr>
        <p:spPr>
          <a:xfrm>
            <a:off x="251519" y="1374666"/>
            <a:ext cx="27847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Agenda item: </a:t>
            </a:r>
            <a:r>
              <a:rPr lang="en-GB" altLang="ko-KR" dirty="0"/>
              <a:t>5.1.1.5.2</a:t>
            </a:r>
            <a:endParaRPr lang="en-GB" dirty="0"/>
          </a:p>
          <a:p>
            <a:r>
              <a:rPr lang="en-GB" dirty="0"/>
              <a:t>Document for Decision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97E4CF4-2722-4FC3-B329-619F530BFDE4}"/>
              </a:ext>
            </a:extLst>
          </p:cNvPr>
          <p:cNvSpPr txBox="1"/>
          <p:nvPr/>
        </p:nvSpPr>
        <p:spPr>
          <a:xfrm>
            <a:off x="1350335" y="4816549"/>
            <a:ext cx="1044117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dirty="0"/>
              <a:t>Qualcomm, </a:t>
            </a:r>
          </a:p>
        </p:txBody>
      </p:sp>
    </p:spTree>
    <p:extLst>
      <p:ext uri="{BB962C8B-B14F-4D97-AF65-F5344CB8AC3E}">
        <p14:creationId xmlns:p14="http://schemas.microsoft.com/office/powerpoint/2010/main" val="17461417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94AEA4-F926-4BBB-A657-00F817DF03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- I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5C834B5-4F02-48B0-8295-658437FAFBEF}"/>
              </a:ext>
            </a:extLst>
          </p:cNvPr>
          <p:cNvSpPr txBox="1"/>
          <p:nvPr/>
        </p:nvSpPr>
        <p:spPr>
          <a:xfrm>
            <a:off x="956930" y="1690688"/>
            <a:ext cx="10536865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/>
              <a:t>Following agreement was made in one of the previous RAN1 meetings [1]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70C0"/>
                </a:solidFill>
              </a:rPr>
              <a:t>For CONNECTED mode RRM measurement for L3 mobility based on CSI-RS, NR supports following targets for CSI-RS design and configuration:</a:t>
            </a: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n-US" dirty="0">
                <a:solidFill>
                  <a:srgbClr val="0070C0"/>
                </a:solidFill>
              </a:rPr>
              <a:t>Design: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70C0"/>
                </a:solidFill>
              </a:rPr>
              <a:t>Reuse CSI-RS design for beam management as baseline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70C0"/>
                </a:solidFill>
              </a:rPr>
              <a:t>Identify additional requirements on the CSI-RS to support L3 mobility</a:t>
            </a: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n-US" dirty="0">
                <a:solidFill>
                  <a:srgbClr val="0070C0"/>
                </a:solidFill>
              </a:rPr>
              <a:t>Configuration: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70C0"/>
                </a:solidFill>
              </a:rPr>
              <a:t>Support measurement of a large number of beams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70C0"/>
                </a:solidFill>
              </a:rPr>
              <a:t>Minimize configuration overhead, reporting overhead, and UE complexity 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70C0"/>
                </a:solidFill>
              </a:rPr>
              <a:t>FFS: Detailed signaling or format</a:t>
            </a:r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CD17BC7-F2E1-40D1-9885-38037E17C085}"/>
              </a:ext>
            </a:extLst>
          </p:cNvPr>
          <p:cNvSpPr txBox="1"/>
          <p:nvPr/>
        </p:nvSpPr>
        <p:spPr>
          <a:xfrm>
            <a:off x="838200" y="6155572"/>
            <a:ext cx="109834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/>
              <a:t>1. </a:t>
            </a:r>
            <a:r>
              <a:rPr lang="en-GB" i="1" dirty="0"/>
              <a:t>Chairman's Notes RAN1_88b - final, 3GPP TSG RAN WG1 Meeting #88b, Spokane , USA, 3</a:t>
            </a:r>
            <a:r>
              <a:rPr lang="en-GB" i="1" baseline="30000" dirty="0"/>
              <a:t>rd</a:t>
            </a:r>
            <a:r>
              <a:rPr lang="en-GB" i="1" dirty="0"/>
              <a:t> – 7</a:t>
            </a:r>
            <a:r>
              <a:rPr lang="en-GB" i="1" baseline="30000" dirty="0"/>
              <a:t>th</a:t>
            </a:r>
            <a:r>
              <a:rPr lang="en-GB" i="1" dirty="0"/>
              <a:t> April 2017.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21277780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94AEA4-F926-4BBB-A657-00F817DF03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- II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5C834B5-4F02-48B0-8295-658437FAFBEF}"/>
              </a:ext>
            </a:extLst>
          </p:cNvPr>
          <p:cNvSpPr txBox="1"/>
          <p:nvPr/>
        </p:nvSpPr>
        <p:spPr>
          <a:xfrm>
            <a:off x="956930" y="1690688"/>
            <a:ext cx="10536865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/>
              <a:t>Following agreement has been agreed for L3 measurement based on SS block in this meeting [2]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70C0"/>
                </a:solidFill>
              </a:rPr>
              <a:t>Regarding the SS block based RRM measurement timing configuration (SMTC) i.e., measurement window periodicity/duration/offset information for UE RRM measurement per frequency carrier,</a:t>
            </a:r>
            <a:endParaRPr lang="en-US" dirty="0">
              <a:solidFill>
                <a:srgbClr val="0070C0"/>
              </a:solidFill>
            </a:endParaRP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70C0"/>
                </a:solidFill>
              </a:rPr>
              <a:t>For intra-frequency CONNECTED mode measurement, up to two measurement window periodicities can be configured</a:t>
            </a:r>
            <a:endParaRPr lang="en-US" dirty="0">
              <a:solidFill>
                <a:srgbClr val="0070C0"/>
              </a:solidFill>
            </a:endParaRPr>
          </a:p>
          <a:p>
            <a:pPr marL="1657350" lvl="3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70C0"/>
                </a:solidFill>
              </a:rPr>
              <a:t>UE can be informed of which cell(s) is associated with which measurement window periodicity</a:t>
            </a:r>
            <a:endParaRPr lang="en-US" dirty="0">
              <a:solidFill>
                <a:srgbClr val="0070C0"/>
              </a:solidFill>
            </a:endParaRPr>
          </a:p>
          <a:p>
            <a:pPr marL="1657350" lvl="3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70C0"/>
                </a:solidFill>
              </a:rPr>
              <a:t>For cell(s) that is not listed, longer measurement window periodicity is used</a:t>
            </a:r>
            <a:endParaRPr lang="en-US" dirty="0">
              <a:solidFill>
                <a:srgbClr val="0070C0"/>
              </a:solidFill>
            </a:endParaRP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70C0"/>
                </a:solidFill>
              </a:rPr>
              <a:t>Single measurement window offset and duration are configured per frequency carrier</a:t>
            </a:r>
            <a:endParaRPr lang="en-US" dirty="0">
              <a:solidFill>
                <a:srgbClr val="0070C0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70C0"/>
                </a:solidFill>
              </a:rPr>
              <a:t>For IDLE mode measurements, only single SMTC is configured per frequency carrier</a:t>
            </a:r>
            <a:endParaRPr lang="en-US" dirty="0">
              <a:solidFill>
                <a:srgbClr val="0070C0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70C0"/>
                </a:solidFill>
              </a:rPr>
              <a:t>For inter-frequency CONNECTED mode measurements, only single SMTC is configured at least per frequency carrier</a:t>
            </a:r>
            <a:endParaRPr lang="en-US" dirty="0">
              <a:solidFill>
                <a:srgbClr val="0070C0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70C0"/>
                </a:solidFill>
              </a:rPr>
              <a:t>RAN1 asks RAN4 if there is any concern for inter-frequency measurement based on single SMTC or multiple SMTCs across different frequency carriers</a:t>
            </a:r>
            <a:endParaRPr lang="en-US" dirty="0">
              <a:solidFill>
                <a:srgbClr val="0070C0"/>
              </a:solidFill>
            </a:endParaRPr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CD17BC7-F2E1-40D1-9885-38037E17C085}"/>
              </a:ext>
            </a:extLst>
          </p:cNvPr>
          <p:cNvSpPr txBox="1"/>
          <p:nvPr/>
        </p:nvSpPr>
        <p:spPr>
          <a:xfrm>
            <a:off x="838200" y="6155572"/>
            <a:ext cx="109834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/>
              <a:t>2. </a:t>
            </a:r>
            <a:r>
              <a:rPr lang="en-GB" i="1" dirty="0"/>
              <a:t>Chairman's Notes RAN1_89AH – v15, 3GPP TSG RAN WG1 Meeting #89AH, Qingdao , China, 27</a:t>
            </a:r>
            <a:r>
              <a:rPr lang="en-GB" i="1" baseline="30000" dirty="0"/>
              <a:t>th</a:t>
            </a:r>
            <a:r>
              <a:rPr lang="en-GB" i="1" dirty="0"/>
              <a:t> – 30</a:t>
            </a:r>
            <a:r>
              <a:rPr lang="en-GB" i="1" baseline="30000" dirty="0"/>
              <a:t>th</a:t>
            </a:r>
            <a:r>
              <a:rPr lang="en-GB" i="1" dirty="0"/>
              <a:t> June 2017.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39773610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0831A6-06AB-4594-92CF-C124F21285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- III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FE4183D-7CE3-432C-A8AF-B0B475574C1E}"/>
              </a:ext>
            </a:extLst>
          </p:cNvPr>
          <p:cNvSpPr txBox="1"/>
          <p:nvPr/>
        </p:nvSpPr>
        <p:spPr>
          <a:xfrm>
            <a:off x="935665" y="1605516"/>
            <a:ext cx="1090900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Multiple measurement window periodicity, duration and offset lead to potential issues. [3]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Impacts UE battery life since UE will have to wake and sleep multiple times to measure serving and neighbor cells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/>
              <a:t>CSI-RS has wider bandwidth than SSS and will lead to more power consumption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/>
              <a:t>Issue is more significant at over-6 GHz where UE may have to wake up more often to try different RX beams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Impacts user rate due to scheduling limitations during each measurement window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B05D676-4B15-4DB4-A5C3-FF2D22BC7A71}"/>
              </a:ext>
            </a:extLst>
          </p:cNvPr>
          <p:cNvSpPr txBox="1"/>
          <p:nvPr/>
        </p:nvSpPr>
        <p:spPr>
          <a:xfrm>
            <a:off x="838200" y="6155572"/>
            <a:ext cx="109834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/>
              <a:t>3. </a:t>
            </a:r>
            <a:r>
              <a:rPr lang="en-GB" i="1" dirty="0"/>
              <a:t>R1-1711150, Measurement based on CSI-RS for L3 mobility consideration, RAN1 89AH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20384375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D70400-753A-4059-BA3B-90FB3A706E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891B7B-9E9B-43E2-81B9-6526E73EBA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GB" dirty="0"/>
              <a:t>For the CSI-RS based RRM measurement timing configuration (i.e., measurement window periodicity/duration/offset information for UE RRM measurement), only a single measurement window periodicity, duration and offset are configured per frequency carrier</a:t>
            </a:r>
            <a:endParaRPr lang="en-US" dirty="0"/>
          </a:p>
          <a:p>
            <a:pPr lvl="1"/>
            <a:r>
              <a:rPr lang="en-GB" dirty="0"/>
              <a:t>This applies to both intra-frequency and inter-frequency measurements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7403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475</Words>
  <Application>Microsoft Office PowerPoint</Application>
  <PresentationFormat>Widescreen</PresentationFormat>
  <Paragraphs>39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맑은 고딕</vt:lpstr>
      <vt:lpstr>游ゴシック</vt:lpstr>
      <vt:lpstr>Arial</vt:lpstr>
      <vt:lpstr>Calibri</vt:lpstr>
      <vt:lpstr>Calibri Light</vt:lpstr>
      <vt:lpstr>Times New Roman</vt:lpstr>
      <vt:lpstr>Wingdings</vt:lpstr>
      <vt:lpstr>Office Theme</vt:lpstr>
      <vt:lpstr>Measurement window periodicity, duration and offset of CSI-RS for L3 mobility</vt:lpstr>
      <vt:lpstr>Background - I</vt:lpstr>
      <vt:lpstr>Background - II</vt:lpstr>
      <vt:lpstr>Background - III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Measurement window periodicity, duration and offset of CSI-RS for L3 mobility</dc:title>
  <dc:creator>Nazmul Islam</dc:creator>
  <cp:lastModifiedBy>Nazmul Islam</cp:lastModifiedBy>
  <cp:revision>7</cp:revision>
  <dcterms:created xsi:type="dcterms:W3CDTF">2017-06-28T23:37:52Z</dcterms:created>
  <dcterms:modified xsi:type="dcterms:W3CDTF">2017-06-29T02:13:20Z</dcterms:modified>
</cp:coreProperties>
</file>