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beam failure recovery request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HiSilcon</a:t>
            </a:r>
            <a:r>
              <a:rPr lang="en-US" altLang="ja-JP" dirty="0" smtClean="0">
                <a:solidFill>
                  <a:schemeClr val="tx1"/>
                </a:solidFill>
              </a:rPr>
              <a:t>, vivo 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R1-1711858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6825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Ad-Hoc#2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zh-CN" dirty="0" smtClean="0"/>
              <a:t>, China, 27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30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5.1.2.2.2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#88bis]</a:t>
            </a:r>
          </a:p>
          <a:p>
            <a:pPr>
              <a:spcBef>
                <a:spcPts val="300"/>
              </a:spcBef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Information </a:t>
            </a:r>
            <a:r>
              <a:rPr lang="en-US" altLang="ko-KR" sz="2000" dirty="0">
                <a:ea typeface="MS Mincho" panose="02020609040205080304" pitchFamily="49" charset="-128"/>
                <a:cs typeface="Times New Roman" panose="02020603050405020304" pitchFamily="18" charset="0"/>
              </a:rPr>
              <a:t>carried by beam failure recovery request includes at least one followings</a:t>
            </a:r>
          </a:p>
          <a:p>
            <a:pPr lvl="1">
              <a:spcBef>
                <a:spcPts val="300"/>
              </a:spcBef>
              <a:tabLst>
                <a:tab pos="457200" algn="l"/>
              </a:tabLst>
            </a:pPr>
            <a:r>
              <a:rPr lang="en-US" altLang="ko-KR" sz="16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Explicit/implicit </a:t>
            </a:r>
            <a:r>
              <a:rPr lang="en-US" altLang="ko-KR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information about identifying UE and new </a:t>
            </a:r>
            <a:r>
              <a:rPr lang="en-US" altLang="ko-KR" sz="16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lang="en-US" altLang="ko-KR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TX beam information</a:t>
            </a:r>
          </a:p>
          <a:p>
            <a:pPr lvl="1">
              <a:spcBef>
                <a:spcPts val="300"/>
              </a:spcBef>
              <a:tabLst>
                <a:tab pos="457200" algn="l"/>
              </a:tabLst>
            </a:pPr>
            <a:r>
              <a:rPr lang="en-US" altLang="ko-KR" sz="1600" dirty="0" smtClean="0">
                <a:solidFill>
                  <a:srgbClr val="FF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Explicit/implicit </a:t>
            </a:r>
            <a:r>
              <a:rPr lang="en-US" altLang="ko-KR" sz="1600" dirty="0">
                <a:solidFill>
                  <a:srgbClr val="FF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information about identifying UE and whether or not new candidate beam exists</a:t>
            </a:r>
          </a:p>
          <a:p>
            <a:pPr marL="0" indent="0">
              <a:buNone/>
            </a:pPr>
            <a:r>
              <a:rPr lang="en-GB" altLang="ko-KR" sz="1900" dirty="0" smtClean="0"/>
              <a:t>[Working assumption </a:t>
            </a:r>
            <a:r>
              <a:rPr lang="en-US" altLang="ko-KR" sz="1900" dirty="0" smtClean="0"/>
              <a:t>in RAN1 #89]</a:t>
            </a:r>
            <a:endParaRPr lang="ko-KR" altLang="ko-KR" sz="1900"/>
          </a:p>
          <a:p>
            <a:pPr lvl="0"/>
            <a:r>
              <a:rPr lang="en-US" altLang="ko-KR" sz="1900" dirty="0"/>
              <a:t>Support at least the following triggering condition(s) for beam failure recovery request transmission:</a:t>
            </a:r>
            <a:endParaRPr lang="ko-KR" altLang="ko-KR" sz="1900"/>
          </a:p>
          <a:p>
            <a:pPr lvl="1"/>
            <a:r>
              <a:rPr lang="en-US" altLang="ko-KR" sz="1700" dirty="0"/>
              <a:t>Condition 1: when beam failure is detected and candidate beam is identified at least for the case when only CSI-RS is used for new candidate beam identification</a:t>
            </a:r>
            <a:endParaRPr lang="ko-KR" altLang="ko-KR" sz="1700"/>
          </a:p>
          <a:p>
            <a:pPr lvl="1"/>
            <a:r>
              <a:rPr lang="en-US" altLang="ko-KR" sz="1700" dirty="0">
                <a:solidFill>
                  <a:srgbClr val="FF0000"/>
                </a:solidFill>
              </a:rPr>
              <a:t>FFS Condition 2: Beam failure is detected alone at least for the case of no reciprocity</a:t>
            </a:r>
            <a:endParaRPr lang="ko-KR" altLang="ko-KR" sz="1700">
              <a:solidFill>
                <a:srgbClr val="FF0000"/>
              </a:solidFill>
            </a:endParaRPr>
          </a:p>
          <a:p>
            <a:pPr lvl="2"/>
            <a:r>
              <a:rPr lang="en-US" altLang="ko-KR" sz="1500" dirty="0">
                <a:solidFill>
                  <a:srgbClr val="FF0000"/>
                </a:solidFill>
              </a:rPr>
              <a:t>FFS how the recovery request is transmitted without knowledge of candidate beam</a:t>
            </a:r>
            <a:endParaRPr lang="ko-KR" altLang="ko-KR" sz="1500">
              <a:solidFill>
                <a:srgbClr val="FF0000"/>
              </a:solidFill>
            </a:endParaRPr>
          </a:p>
          <a:p>
            <a:pPr lvl="1"/>
            <a:r>
              <a:rPr lang="en-US" altLang="ko-KR" sz="1700" dirty="0"/>
              <a:t>Note: if both conditions are supported, which triggering condition to use by UE also depends on both </a:t>
            </a:r>
            <a:r>
              <a:rPr lang="en-US" altLang="ko-KR" sz="1700" dirty="0" err="1"/>
              <a:t>gNB</a:t>
            </a:r>
            <a:r>
              <a:rPr lang="en-US" altLang="ko-KR" sz="1700" dirty="0"/>
              <a:t> configuration and UE capability</a:t>
            </a:r>
            <a:endParaRPr lang="ko-KR" altLang="ko-KR" sz="1700"/>
          </a:p>
          <a:p>
            <a:endParaRPr lang="en-US" altLang="ko-KR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In addition to triggering condition 1 for beam failure recovery request transmission, the following triggering condition should also be supported </a:t>
            </a:r>
          </a:p>
          <a:p>
            <a:pPr lvl="1"/>
            <a:r>
              <a:rPr lang="en-US" altLang="zh-CN" sz="2400" dirty="0"/>
              <a:t>Triggering condition 2: beam failure is detected alone</a:t>
            </a:r>
            <a:endParaRPr lang="en-US" altLang="zh-CN" sz="2400" i="1" dirty="0">
              <a:solidFill>
                <a:schemeClr val="accent6"/>
              </a:solidFill>
            </a:endParaRPr>
          </a:p>
          <a:p>
            <a:pPr marL="269875" lvl="3">
              <a:buFont typeface="Arial" panose="020B0604020202020204" pitchFamily="34" charset="0"/>
              <a:buChar char="•"/>
            </a:pPr>
            <a:r>
              <a:rPr lang="en-US" altLang="zh-CN" sz="2400" dirty="0"/>
              <a:t>Under the assumption of triggering condition </a:t>
            </a:r>
            <a:r>
              <a:rPr lang="en-US" altLang="zh-CN" sz="2400" dirty="0" smtClean="0"/>
              <a:t>2, NR supports the following aspects</a:t>
            </a:r>
          </a:p>
          <a:p>
            <a:pPr lvl="1"/>
            <a:r>
              <a:rPr lang="en-US" altLang="zh-CN" sz="2400" dirty="0"/>
              <a:t>beam failure recovery request is transmitted with multiple beams</a:t>
            </a:r>
            <a:endParaRPr lang="en-US" altLang="ko-KR" sz="2400" dirty="0"/>
          </a:p>
          <a:p>
            <a:pPr lvl="1"/>
            <a:r>
              <a:rPr lang="en-US" altLang="zh-CN" sz="2400" dirty="0"/>
              <a:t>beam failure recovery request </a:t>
            </a:r>
            <a:r>
              <a:rPr lang="en-US" altLang="zh-CN" sz="2400" dirty="0" smtClean="0"/>
              <a:t>includes information about </a:t>
            </a:r>
            <a:r>
              <a:rPr lang="en-US" altLang="ko-KR" sz="2400" dirty="0" smtClean="0"/>
              <a:t>UE’s</a:t>
            </a:r>
            <a:r>
              <a:rPr lang="en-US" altLang="ko-KR" sz="2400" i="1" dirty="0" smtClean="0"/>
              <a:t> </a:t>
            </a:r>
            <a:r>
              <a:rPr lang="en-US" altLang="ko-KR" sz="2400" dirty="0" smtClean="0"/>
              <a:t>state whether </a:t>
            </a:r>
            <a:r>
              <a:rPr lang="en-US" altLang="ko-KR" sz="2400" dirty="0"/>
              <a:t>or </a:t>
            </a:r>
            <a:r>
              <a:rPr lang="en-US" altLang="ko-KR" sz="2400" dirty="0" smtClean="0"/>
              <a:t>not candidate beam exists </a:t>
            </a:r>
          </a:p>
          <a:p>
            <a:pPr marL="457200" lvl="1" indent="0">
              <a:buNone/>
            </a:pPr>
            <a:endParaRPr lang="en-US" altLang="ko-KR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18281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18943</TotalTime>
  <Words>248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MS Mincho</vt:lpstr>
      <vt:lpstr>ＭＳ Ｐゴシック</vt:lpstr>
      <vt:lpstr>ＭＳ Ｐ明朝</vt:lpstr>
      <vt:lpstr>宋体</vt:lpstr>
      <vt:lpstr>맑은 고딕</vt:lpstr>
      <vt:lpstr>Arial</vt:lpstr>
      <vt:lpstr>Calibri</vt:lpstr>
      <vt:lpstr>Times New Roman</vt:lpstr>
      <vt:lpstr>Office Theme</vt:lpstr>
      <vt:lpstr>WF on beam failure recovery request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460</cp:revision>
  <dcterms:created xsi:type="dcterms:W3CDTF">2016-03-24T01:14:08Z</dcterms:created>
  <dcterms:modified xsi:type="dcterms:W3CDTF">2017-06-29T01:27:03Z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