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64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FF"/>
    <a:srgbClr val="00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5368" autoAdjust="0"/>
    <p:restoredTop sz="94660"/>
  </p:normalViewPr>
  <p:slideViewPr>
    <p:cSldViewPr snapToGrid="0">
      <p:cViewPr varScale="1">
        <p:scale>
          <a:sx n="67" d="100"/>
          <a:sy n="67" d="100"/>
        </p:scale>
        <p:origin x="53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73729-2C56-4FB9-B3A0-7C89154CE819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79F2A-3B9F-483F-9482-7D6F4C3BEB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48795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73729-2C56-4FB9-B3A0-7C89154CE819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79F2A-3B9F-483F-9482-7D6F4C3BEB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2574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73729-2C56-4FB9-B3A0-7C89154CE819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79F2A-3B9F-483F-9482-7D6F4C3BEB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5022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73729-2C56-4FB9-B3A0-7C89154CE819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79F2A-3B9F-483F-9482-7D6F4C3BEB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76183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73729-2C56-4FB9-B3A0-7C89154CE819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79F2A-3B9F-483F-9482-7D6F4C3BEB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94374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73729-2C56-4FB9-B3A0-7C89154CE819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79F2A-3B9F-483F-9482-7D6F4C3BEB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53809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73729-2C56-4FB9-B3A0-7C89154CE819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79F2A-3B9F-483F-9482-7D6F4C3BEB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76419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73729-2C56-4FB9-B3A0-7C89154CE819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79F2A-3B9F-483F-9482-7D6F4C3BEB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86273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73729-2C56-4FB9-B3A0-7C89154CE819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79F2A-3B9F-483F-9482-7D6F4C3BEB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4392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73729-2C56-4FB9-B3A0-7C89154CE819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79F2A-3B9F-483F-9482-7D6F4C3BEB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89270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E73729-2C56-4FB9-B3A0-7C89154CE819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79F2A-3B9F-483F-9482-7D6F4C3BEB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89654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E73729-2C56-4FB9-B3A0-7C89154CE819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E79F2A-3B9F-483F-9482-7D6F4C3BEB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03353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42178" y="376022"/>
            <a:ext cx="44958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sv-SE" altLang="ko-KR" sz="1800" b="1">
                <a:cs typeface="Times New Roman" panose="02020603050405020304" pitchFamily="18" charset="0"/>
              </a:rPr>
              <a:t>3GPP TSG RAN1 NR Ad-Hoc#2	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>
                <a:cs typeface="Times New Roman" panose="02020603050405020304" pitchFamily="18" charset="0"/>
              </a:rPr>
              <a:t>Qingdao</a:t>
            </a:r>
            <a:r>
              <a:rPr lang="sv-SE" altLang="ko-KR" sz="1800" b="1">
                <a:cs typeface="Times New Roman" panose="02020603050405020304" pitchFamily="18" charset="0"/>
              </a:rPr>
              <a:t>, P.R. </a:t>
            </a:r>
            <a:r>
              <a:rPr lang="en-US" altLang="ko-KR" sz="1800" b="1">
                <a:cs typeface="Times New Roman" panose="02020603050405020304" pitchFamily="18" charset="0"/>
              </a:rPr>
              <a:t>China</a:t>
            </a:r>
            <a:r>
              <a:rPr lang="sv-SE" altLang="ko-KR" sz="1800" b="1">
                <a:cs typeface="Times New Roman" panose="02020603050405020304" pitchFamily="18" charset="0"/>
              </a:rPr>
              <a:t> June</a:t>
            </a:r>
            <a:r>
              <a:rPr lang="en-US" altLang="ko-KR" sz="1800" b="1">
                <a:cs typeface="Times New Roman" panose="02020603050405020304" pitchFamily="18" charset="0"/>
              </a:rPr>
              <a:t> 27</a:t>
            </a:r>
            <a:r>
              <a:rPr lang="en-US" altLang="ko-KR" sz="1800" b="1" baseline="30000">
                <a:cs typeface="Times New Roman" panose="02020603050405020304" pitchFamily="18" charset="0"/>
              </a:rPr>
              <a:t>th</a:t>
            </a:r>
            <a:r>
              <a:rPr lang="en-US" altLang="ko-KR" sz="1800" b="1">
                <a:cs typeface="Times New Roman" panose="02020603050405020304" pitchFamily="18" charset="0"/>
              </a:rPr>
              <a:t> </a:t>
            </a:r>
            <a:r>
              <a:rPr lang="sv-SE" altLang="ko-KR" sz="1800" b="1">
                <a:cs typeface="Times New Roman" panose="02020603050405020304" pitchFamily="18" charset="0"/>
              </a:rPr>
              <a:t>– 30</a:t>
            </a:r>
            <a:r>
              <a:rPr lang="sv-SE" altLang="ko-KR" sz="1800" b="1" baseline="30000">
                <a:cs typeface="Times New Roman" panose="02020603050405020304" pitchFamily="18" charset="0"/>
              </a:rPr>
              <a:t>th</a:t>
            </a:r>
            <a:r>
              <a:rPr lang="sv-SE" altLang="ko-KR" sz="1800" b="1">
                <a:cs typeface="Times New Roman" panose="02020603050405020304" pitchFamily="18" charset="0"/>
              </a:rPr>
              <a:t>, 2017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sv-SE" altLang="ko-KR" sz="1800" b="1">
                <a:cs typeface="Times New Roman" panose="02020603050405020304" pitchFamily="18" charset="0"/>
              </a:rPr>
              <a:t>Agenda Item: 5.1.7</a:t>
            </a:r>
            <a:endParaRPr lang="tr-TR" altLang="ko-KR" sz="180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직사각형 5"/>
          <p:cNvSpPr>
            <a:spLocks noChangeArrowheads="1"/>
          </p:cNvSpPr>
          <p:nvPr/>
        </p:nvSpPr>
        <p:spPr bwMode="auto">
          <a:xfrm>
            <a:off x="10449069" y="191078"/>
            <a:ext cx="150560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ko-KR" sz="1800" b="1" dirty="0">
                <a:cs typeface="Times New Roman" panose="02020603050405020304" pitchFamily="18" charset="0"/>
              </a:rPr>
              <a:t> </a:t>
            </a:r>
            <a:r>
              <a:rPr lang="en-GB" altLang="ko-KR" sz="1800" b="1" dirty="0" err="1">
                <a:cs typeface="Times New Roman" panose="02020603050405020304" pitchFamily="18" charset="0"/>
              </a:rPr>
              <a:t>R1</a:t>
            </a:r>
            <a:r>
              <a:rPr lang="en-GB" altLang="ko-KR" sz="1800" b="1" dirty="0">
                <a:cs typeface="Times New Roman" panose="02020603050405020304" pitchFamily="18" charset="0"/>
              </a:rPr>
              <a:t>-1711853</a:t>
            </a:r>
            <a:endParaRPr lang="ko-KR" altLang="en-US" sz="1800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Activation/deactivation of bandwidth part</a:t>
            </a: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Ericsson, [Intel, </a:t>
            </a:r>
            <a:r>
              <a:rPr lang="en-US" dirty="0" err="1"/>
              <a:t>MediaTek</a:t>
            </a:r>
            <a:r>
              <a:rPr lang="en-US" dirty="0"/>
              <a:t>, </a:t>
            </a:r>
            <a:r>
              <a:rPr lang="en-US" dirty="0" err="1"/>
              <a:t>OPPO</a:t>
            </a:r>
            <a:r>
              <a:rPr lang="en-US"/>
              <a:t>]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29732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400" dirty="0"/>
              <a:t> </a:t>
            </a:r>
            <a:r>
              <a:rPr lang="en-US" i="1" dirty="0"/>
              <a:t>Activation/deactivation of DL/UL bandwidth </a:t>
            </a:r>
            <a:r>
              <a:rPr lang="en-US" i="1" dirty="0" err="1"/>
              <a:t>parst</a:t>
            </a:r>
            <a:r>
              <a:rPr lang="en-US" i="1" dirty="0"/>
              <a:t> can be</a:t>
            </a:r>
            <a:endParaRPr lang="en-US" dirty="0"/>
          </a:p>
          <a:p>
            <a:pPr lvl="1"/>
            <a:r>
              <a:rPr lang="en-US" i="1" dirty="0"/>
              <a:t>by means of higher-layer signaling </a:t>
            </a:r>
          </a:p>
          <a:p>
            <a:pPr lvl="2"/>
            <a:r>
              <a:rPr lang="en-US" i="1" dirty="0"/>
              <a:t>System information, dedicated </a:t>
            </a:r>
            <a:r>
              <a:rPr lang="en-US" i="1" dirty="0" err="1"/>
              <a:t>RRC</a:t>
            </a:r>
            <a:r>
              <a:rPr lang="en-US" i="1" dirty="0"/>
              <a:t> signaling</a:t>
            </a:r>
            <a:endParaRPr lang="en-US" dirty="0"/>
          </a:p>
          <a:p>
            <a:pPr lvl="1"/>
            <a:r>
              <a:rPr lang="en-US" i="1" dirty="0"/>
              <a:t>by means of DCI (explicitly and/or implicitly) or MAC CE [one to be selected]</a:t>
            </a:r>
          </a:p>
          <a:p>
            <a:pPr lvl="2"/>
            <a:r>
              <a:rPr lang="en-US" i="1" dirty="0"/>
              <a:t>By means of DCI could mean</a:t>
            </a:r>
          </a:p>
          <a:p>
            <a:pPr lvl="3"/>
            <a:r>
              <a:rPr lang="en-US" i="1" dirty="0"/>
              <a:t>Explicit: Indication in DCI (FFS: scheduling assignment/grant or a separate DCI) triggers activation/deactivation</a:t>
            </a:r>
          </a:p>
          <a:p>
            <a:pPr lvl="3"/>
            <a:r>
              <a:rPr lang="en-US" i="1" dirty="0"/>
              <a:t>Implicit: Presence of DCI (scheduling assignment/grant) in itself  triggers activation/deactivation</a:t>
            </a:r>
            <a:endParaRPr lang="en-US" dirty="0"/>
          </a:p>
          <a:p>
            <a:pPr lvl="3"/>
            <a:r>
              <a:rPr lang="en-US" i="1" dirty="0"/>
              <a:t>This does not imply that all these alternatives are to be supported. </a:t>
            </a:r>
            <a:endParaRPr lang="en-US" dirty="0"/>
          </a:p>
          <a:p>
            <a:pPr lvl="1"/>
            <a:r>
              <a:rPr lang="en-US" i="1" dirty="0"/>
              <a:t>by means of timer</a:t>
            </a:r>
          </a:p>
          <a:p>
            <a:pPr lvl="2"/>
            <a:r>
              <a:rPr lang="en-US" i="1" dirty="0"/>
              <a:t>Activation/deactivation when UE has not received downlink scheduling assignment within a certain time</a:t>
            </a:r>
            <a:endParaRPr lang="en-US" dirty="0"/>
          </a:p>
          <a:p>
            <a:pPr lvl="1"/>
            <a:r>
              <a:rPr lang="en-US" i="1" dirty="0"/>
              <a:t>according to configured time pattern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58655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1542</TotalTime>
  <Words>91</Words>
  <Application>Microsoft Office PowerPoint</Application>
  <PresentationFormat>Widescreen</PresentationFormat>
  <Paragraphs>18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맑은 고딕</vt:lpstr>
      <vt:lpstr>Arial</vt:lpstr>
      <vt:lpstr>Calibri</vt:lpstr>
      <vt:lpstr>Calibri Light</vt:lpstr>
      <vt:lpstr>Times New Roman</vt:lpstr>
      <vt:lpstr>Office Theme</vt:lpstr>
      <vt:lpstr>Activation/deactivation of bandwidth part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Erik Dahlman</dc:creator>
  <cp:lastModifiedBy>Erik Dahlman</cp:lastModifiedBy>
  <cp:revision>30</cp:revision>
  <dcterms:created xsi:type="dcterms:W3CDTF">2017-06-27T04:11:50Z</dcterms:created>
  <dcterms:modified xsi:type="dcterms:W3CDTF">2017-06-29T04:42:22Z</dcterms:modified>
</cp:coreProperties>
</file>