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7" autoAdjust="0"/>
    <p:restoredTop sz="94660"/>
  </p:normalViewPr>
  <p:slideViewPr>
    <p:cSldViewPr snapToGrid="0">
      <p:cViewPr varScale="1">
        <p:scale>
          <a:sx n="44" d="100"/>
          <a:sy n="44" d="100"/>
        </p:scale>
        <p:origin x="54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8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0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5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6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2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3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2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2256503"/>
            <a:ext cx="9144000" cy="1990878"/>
          </a:xfrm>
        </p:spPr>
        <p:txBody>
          <a:bodyPr/>
          <a:lstStyle/>
          <a:p>
            <a:r>
              <a:rPr lang="en-US" dirty="0"/>
              <a:t>WF on Frequency Hopping for Long PUCCH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0" y="4531184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Ericsson,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MediaTek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Qualcomm, Panasonic, Intel, LG, NTT DOCOMO, Cohere Technologies, WILUS Inc., Huawei,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HiSilicon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Samsung…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644013" y="479251"/>
            <a:ext cx="105942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                               </a:t>
            </a:r>
            <a:r>
              <a:rPr lang="en-US" altLang="zh-CN" sz="24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R1-1711835</a:t>
            </a:r>
            <a:endParaRPr lang="en-US" altLang="ko-KR" sz="24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5.1.3.2.2</a:t>
            </a:r>
            <a:endParaRPr lang="zh-CN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881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i="1" dirty="0"/>
              <a:t>For a long PUCCH with N symbols in a slot</a:t>
            </a:r>
          </a:p>
          <a:p>
            <a:pPr lvl="1"/>
            <a:r>
              <a:rPr lang="en-GB" i="1" dirty="0"/>
              <a:t>At most one hop within a slot is supported.</a:t>
            </a:r>
          </a:p>
          <a:p>
            <a:pPr lvl="2"/>
            <a:r>
              <a:rPr lang="en-GB" i="1" dirty="0"/>
              <a:t>FFS on how to enable or disable frequency hopping</a:t>
            </a:r>
          </a:p>
          <a:p>
            <a:pPr lvl="1"/>
            <a:r>
              <a:rPr lang="en-US" dirty="0"/>
              <a:t> In case of frequency hopping, </a:t>
            </a:r>
            <a:r>
              <a:rPr lang="en-US" i="1" dirty="0"/>
              <a:t>the hop occurs at the end of the X:th symbol where X=floor(N/2) [or ceil(N/2)].</a:t>
            </a:r>
          </a:p>
        </p:txBody>
      </p:sp>
    </p:spTree>
    <p:extLst>
      <p:ext uri="{BB962C8B-B14F-4D97-AF65-F5344CB8AC3E}">
        <p14:creationId xmlns:p14="http://schemas.microsoft.com/office/powerpoint/2010/main" val="770996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122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Malgun Gothic</vt:lpstr>
      <vt:lpstr>Malgun Gothic</vt:lpstr>
      <vt:lpstr>Arial</vt:lpstr>
      <vt:lpstr>Calibri</vt:lpstr>
      <vt:lpstr>Calibri Light</vt:lpstr>
      <vt:lpstr>等线</vt:lpstr>
      <vt:lpstr>Times New Roman</vt:lpstr>
      <vt:lpstr>Office Theme</vt:lpstr>
      <vt:lpstr>WF on Frequency Hopping for Long PUCCH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Long NR-PUCCH email discussion</dc:title>
  <dc:creator>Sorour Falahati</dc:creator>
  <cp:lastModifiedBy>Sorour Falahati</cp:lastModifiedBy>
  <cp:revision>67</cp:revision>
  <dcterms:created xsi:type="dcterms:W3CDTF">2017-06-27T03:19:22Z</dcterms:created>
  <dcterms:modified xsi:type="dcterms:W3CDTF">2017-06-28T12:33:06Z</dcterms:modified>
</cp:coreProperties>
</file>