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2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60" autoAdjust="0"/>
    <p:restoredTop sz="94660"/>
  </p:normalViewPr>
  <p:slideViewPr>
    <p:cSldViewPr snapToGrid="0">
      <p:cViewPr varScale="1">
        <p:scale>
          <a:sx n="52" d="100"/>
          <a:sy n="52" d="100"/>
        </p:scale>
        <p:origin x="7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80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02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7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5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62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721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12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648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37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2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3436-0B5B-401C-86DF-6EA7DA0993E4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26BE9-6EA7-454B-AC11-A2153F6E5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534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1756543"/>
            <a:ext cx="9144000" cy="2387600"/>
          </a:xfrm>
        </p:spPr>
        <p:txBody>
          <a:bodyPr/>
          <a:lstStyle/>
          <a:p>
            <a:r>
              <a:rPr lang="en-US" dirty="0"/>
              <a:t>WF on Long PUCCH Format with 1-2 UCI bits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4000" y="4368954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Ericsson, Huawei,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HiSilicon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 LG, ZTE,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MediaTek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, Panasonic, WILUS Inc., Intel, </a:t>
            </a:r>
            <a:r>
              <a:rPr lang="en-US" sz="2800" dirty="0" err="1">
                <a:solidFill>
                  <a:schemeClr val="bg1">
                    <a:lumMod val="65000"/>
                  </a:schemeClr>
                </a:solidFill>
              </a:rPr>
              <a:t>Vivo,Cohere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 Technologies, ETRI, Motorola mobility, Lenovo, CATT…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644013" y="479251"/>
            <a:ext cx="105942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ko-KR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                               </a:t>
            </a:r>
            <a:r>
              <a:rPr lang="en-US" altLang="zh-CN" sz="2400" b="1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R1-1711834</a:t>
            </a:r>
            <a:endParaRPr lang="en-US" altLang="ko-KR" sz="24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2400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</a:p>
          <a:p>
            <a:pPr>
              <a:spcBef>
                <a:spcPct val="0"/>
              </a:spcBef>
            </a:pPr>
            <a:endParaRPr lang="en-US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en-US" altLang="zh-CN" sz="24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item: 5.1.3.2.2</a:t>
            </a:r>
            <a:endParaRPr lang="zh-CN" altLang="zh-CN" sz="2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1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i="1" dirty="0"/>
              <a:t>For a long PUCCH with up to 2 bits UCI:</a:t>
            </a:r>
          </a:p>
          <a:p>
            <a:pPr lvl="1"/>
            <a:r>
              <a:rPr lang="en-GB" i="1" dirty="0"/>
              <a:t>For location of DMRS select from one of the following alternative in the next meeting:</a:t>
            </a:r>
          </a:p>
          <a:p>
            <a:pPr lvl="2"/>
            <a:r>
              <a:rPr lang="en-GB" i="1" dirty="0"/>
              <a:t>Alt 1: DM-RS always occurs in even [or odd] symbols in the long PUCCH</a:t>
            </a:r>
          </a:p>
          <a:p>
            <a:pPr lvl="2"/>
            <a:r>
              <a:rPr lang="en-GB" i="1" dirty="0"/>
              <a:t>Alt 2: DM-RS always occurs in even [or odd] symbols in the slot</a:t>
            </a:r>
          </a:p>
          <a:p>
            <a:pPr lvl="2"/>
            <a:r>
              <a:rPr lang="en-GB" i="1" dirty="0"/>
              <a:t>Alt 3: DM-RS occurs in one or more sets of consecutive symbols within the long PUCCH. The occasion of DMRS symbols depends on the duration of long PUCCH.</a:t>
            </a:r>
          </a:p>
          <a:p>
            <a:pPr lvl="2"/>
            <a:r>
              <a:rPr lang="en-GB" i="1" dirty="0"/>
              <a:t> Alt 4: DM-RS occurs in one or more sets of consecutive symbols within the long PUCCH. The occasion of DMRS symbols depends on the duration of long PUCCH but fixed within the slot</a:t>
            </a:r>
          </a:p>
          <a:p>
            <a:pPr lvl="1"/>
            <a:r>
              <a:rPr lang="en-GB" i="1" dirty="0"/>
              <a:t>The DM-RS symbol(s) are formed as follows:</a:t>
            </a:r>
            <a:endParaRPr lang="sv-SE" dirty="0"/>
          </a:p>
          <a:p>
            <a:pPr lvl="2"/>
            <a:r>
              <a:rPr lang="en-GB" i="1" dirty="0"/>
              <a:t>DM-RS for a PUCCH is a cyclic shift of a base sequence (e.g. a CAZAC or computer generated sequence) in frequency domain with Orthogonal Cover Code (OCC) in time.</a:t>
            </a:r>
          </a:p>
          <a:p>
            <a:pPr lvl="1"/>
            <a:r>
              <a:rPr lang="en-GB" i="1" dirty="0"/>
              <a:t>The data symbols are formed as the following:</a:t>
            </a:r>
            <a:endParaRPr lang="sv-SE" dirty="0"/>
          </a:p>
          <a:p>
            <a:pPr lvl="2"/>
            <a:r>
              <a:rPr lang="en-US" i="1" dirty="0"/>
              <a:t>The modulated UCI bit(s) is multiplied with a cyclic shift of a base sequence </a:t>
            </a:r>
            <a:r>
              <a:rPr lang="en-GB" i="1" dirty="0"/>
              <a:t>(e.g. a CAZAC or computer generated sequence) in frequency domain with Orthogonal Cover Code (OCC) in time.</a:t>
            </a:r>
          </a:p>
          <a:p>
            <a:pPr lvl="3"/>
            <a:r>
              <a:rPr lang="en-GB" i="1" dirty="0"/>
              <a:t>Note: BPSK and QPSK  modulations for 1 and 2 UCI bits, respectively.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822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306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Malgun Gothic</vt:lpstr>
      <vt:lpstr>Malgun Gothic</vt:lpstr>
      <vt:lpstr>Arial</vt:lpstr>
      <vt:lpstr>Calibri</vt:lpstr>
      <vt:lpstr>Calibri Light</vt:lpstr>
      <vt:lpstr>等线</vt:lpstr>
      <vt:lpstr>Times New Roman</vt:lpstr>
      <vt:lpstr>Office Theme</vt:lpstr>
      <vt:lpstr>WF on Long PUCCH Format with 1-2 UCI bits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Long NR-PUCCH email discussion</dc:title>
  <dc:creator>Sorour Falahati</dc:creator>
  <cp:lastModifiedBy>Sorour Falahati</cp:lastModifiedBy>
  <cp:revision>68</cp:revision>
  <dcterms:created xsi:type="dcterms:W3CDTF">2017-06-27T03:19:22Z</dcterms:created>
  <dcterms:modified xsi:type="dcterms:W3CDTF">2017-06-28T12:32:00Z</dcterms:modified>
</cp:coreProperties>
</file>