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68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59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2593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6672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725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9344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496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912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755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849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589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992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58B41-FC5A-40C9-A7B7-CC0262EB656E}" type="datetimeFigureOut">
              <a:rPr lang="ko-KR" altLang="en-US" smtClean="0"/>
              <a:t>2017-06-29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44441-6935-4C4F-AC16-F8B473A2EE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2217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/>
        </p:nvSpPr>
        <p:spPr>
          <a:xfrm>
            <a:off x="438539" y="382555"/>
            <a:ext cx="8324461" cy="1014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3GPP TSG RAN WG1 Meeting RAN1 </a:t>
            </a:r>
            <a:r>
              <a:rPr lang="en-US" sz="2000" b="1" dirty="0" err="1" smtClean="0"/>
              <a:t>Adhoc</a:t>
            </a:r>
            <a:r>
              <a:rPr lang="en-US" sz="2000" b="1" dirty="0" smtClean="0"/>
              <a:t>		</a:t>
            </a:r>
            <a:r>
              <a:rPr lang="en-US" sz="2000" b="1" dirty="0"/>
              <a:t>R1-1711828</a:t>
            </a:r>
            <a:endParaRPr lang="en-US" sz="2000" dirty="0" smtClean="0"/>
          </a:p>
          <a:p>
            <a:r>
              <a:rPr lang="de-DE" sz="2000" b="1" dirty="0" smtClean="0"/>
              <a:t>Qingdao, China</a:t>
            </a:r>
            <a:r>
              <a:rPr lang="en-US" sz="2000" b="1" dirty="0" smtClean="0"/>
              <a:t>, 27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– 30</a:t>
            </a:r>
            <a:r>
              <a:rPr lang="en-US" sz="2000" b="1" baseline="30000" dirty="0" smtClean="0"/>
              <a:t>th</a:t>
            </a:r>
            <a:r>
              <a:rPr lang="en-US" sz="2000" b="1" dirty="0" smtClean="0"/>
              <a:t> June, 2017</a:t>
            </a:r>
            <a:endParaRPr lang="en-US" sz="2000" dirty="0" smtClean="0"/>
          </a:p>
          <a:p>
            <a:r>
              <a:rPr kumimoji="1" lang="en-US" altLang="ja-JP" sz="2000" b="1" dirty="0" smtClean="0"/>
              <a:t>Agenda item:5.1.1.4.3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</a:t>
            </a:r>
            <a:r>
              <a:rPr lang="en-US" sz="4000" dirty="0" smtClean="0"/>
              <a:t>RACH power control </a:t>
            </a:r>
            <a:endParaRPr 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LG Electronics, ETRI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65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RAN1 made following agreements on the power ramping during RACH procedure as</a:t>
            </a:r>
            <a:endParaRPr lang="en-GB" altLang="ko-KR" sz="2400" dirty="0" smtClean="0"/>
          </a:p>
          <a:p>
            <a:pPr lvl="1"/>
            <a:r>
              <a:rPr lang="en-GB" altLang="ko-KR" sz="2000" dirty="0" smtClean="0"/>
              <a:t>Agreements</a:t>
            </a:r>
            <a:r>
              <a:rPr lang="en-GB" altLang="ko-KR" sz="2000" dirty="0"/>
              <a:t>:</a:t>
            </a:r>
            <a:endParaRPr lang="ko-KR" altLang="ko-KR" sz="2000" dirty="0"/>
          </a:p>
          <a:p>
            <a:pPr lvl="2"/>
            <a:r>
              <a:rPr lang="en-GB" altLang="ko-KR" sz="1600" dirty="0" smtClean="0"/>
              <a:t>If </a:t>
            </a:r>
            <a:r>
              <a:rPr lang="en-GB" altLang="ko-KR" sz="1600" dirty="0"/>
              <a:t>the UE conducts beam switching, </a:t>
            </a:r>
            <a:r>
              <a:rPr lang="en-US" altLang="ko-KR" sz="1600" dirty="0"/>
              <a:t>the counter of power ramping remains unchanged</a:t>
            </a:r>
            <a:endParaRPr lang="ko-KR" altLang="ko-KR" sz="1600" dirty="0"/>
          </a:p>
          <a:p>
            <a:pPr lvl="3"/>
            <a:r>
              <a:rPr lang="en-US" altLang="ko-KR" sz="1400" dirty="0"/>
              <a:t>FFS: UE behavior after reaching the maximum power</a:t>
            </a:r>
            <a:endParaRPr lang="ko-KR" altLang="ko-KR" sz="1400" dirty="0"/>
          </a:p>
          <a:p>
            <a:pPr lvl="2"/>
            <a:r>
              <a:rPr lang="en-GB" altLang="ko-KR" sz="1600" dirty="0"/>
              <a:t>RAN1 will definitely decide above FFS point</a:t>
            </a:r>
            <a:endParaRPr lang="ko-KR" altLang="ko-KR" sz="1600" dirty="0"/>
          </a:p>
          <a:p>
            <a:r>
              <a:rPr lang="en-US" altLang="ko-KR" sz="2400" dirty="0" smtClean="0"/>
              <a:t>However, it is not clear </a:t>
            </a:r>
          </a:p>
          <a:p>
            <a:pPr lvl="1"/>
            <a:r>
              <a:rPr lang="en-US" altLang="ko-KR" sz="2000" dirty="0" smtClean="0"/>
              <a:t>whether these behaviors are applied to UEs without beam correspondence only or both to UEs with and without beam correspondence</a:t>
            </a:r>
          </a:p>
          <a:p>
            <a:pPr lvl="1"/>
            <a:r>
              <a:rPr lang="en-US" altLang="ko-KR" sz="2000" dirty="0" smtClean="0"/>
              <a:t>What the beam switching means  </a:t>
            </a:r>
            <a:endParaRPr lang="ko-KR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85580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Confirm that the agreements on the power ramping during RACH procedure are applied UEs without beam correspondence. </a:t>
            </a:r>
          </a:p>
          <a:p>
            <a:r>
              <a:rPr lang="en-US" altLang="ko-KR" sz="2000" dirty="0" smtClean="0"/>
              <a:t>Beam switching in the agreements implies option 1 from the following options</a:t>
            </a:r>
          </a:p>
          <a:p>
            <a:pPr lvl="1"/>
            <a:r>
              <a:rPr lang="en-US" altLang="ko-KR" sz="1800" dirty="0"/>
              <a:t>Option 1: UE’s transmission beam change due to transmission beam sweeping </a:t>
            </a:r>
          </a:p>
          <a:p>
            <a:pPr lvl="1"/>
            <a:r>
              <a:rPr lang="en-US" altLang="ko-KR" sz="1800" dirty="0"/>
              <a:t>Option 2: UE’s transmission beam change due to receiving beam tracking </a:t>
            </a:r>
          </a:p>
          <a:p>
            <a:pPr lvl="1"/>
            <a:r>
              <a:rPr lang="en-US" altLang="ko-KR" sz="1800" dirty="0"/>
              <a:t>Option 3: </a:t>
            </a:r>
            <a:r>
              <a:rPr lang="en-US" altLang="ko-KR" sz="1800" dirty="0" err="1"/>
              <a:t>gNB’s</a:t>
            </a:r>
            <a:r>
              <a:rPr lang="en-US" altLang="ko-KR" sz="1800" dirty="0"/>
              <a:t> receiving beam change due to reselection of RACH resource </a:t>
            </a:r>
          </a:p>
          <a:p>
            <a:pPr lvl="1"/>
            <a:endParaRPr lang="en-US" altLang="ko-KR" sz="1800" dirty="0"/>
          </a:p>
          <a:p>
            <a:pPr lvl="1"/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751819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1556792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ko-KR" sz="2000" dirty="0"/>
              <a:t>The agreements on the power ramping during RACH procedure are applied UEs without beam correspondence </a:t>
            </a:r>
            <a:endParaRPr lang="en-US" altLang="ko-KR" sz="2000" dirty="0" smtClean="0"/>
          </a:p>
          <a:p>
            <a:r>
              <a:rPr lang="en-US" altLang="ko-KR" sz="2000" dirty="0" smtClean="0"/>
              <a:t>In addition to the agreements made on the RACH power ramping, followings are added in the RACH power control mechanism</a:t>
            </a:r>
          </a:p>
          <a:p>
            <a:pPr lvl="1"/>
            <a:r>
              <a:rPr lang="en-US" altLang="ko-KR" sz="2000" dirty="0" smtClean="0"/>
              <a:t>Configure the maximum number that UE can use the same beam for PRACH preamble retransmission consecutively</a:t>
            </a:r>
          </a:p>
          <a:p>
            <a:pPr lvl="2"/>
            <a:r>
              <a:rPr lang="en-US" altLang="ko-KR" sz="1600" dirty="0" smtClean="0"/>
              <a:t>UE should change its beam for PRACH preamble retransmission once</a:t>
            </a:r>
            <a:r>
              <a:rPr lang="en-US" altLang="ko-KR" sz="1600" dirty="0" smtClean="0">
                <a:solidFill>
                  <a:srgbClr val="FF0000"/>
                </a:solidFill>
              </a:rPr>
              <a:t> </a:t>
            </a:r>
            <a:r>
              <a:rPr lang="en-US" altLang="ko-KR" sz="1600" dirty="0" smtClean="0"/>
              <a:t>the configured number is exceeded.</a:t>
            </a:r>
          </a:p>
          <a:p>
            <a:pPr lvl="1"/>
            <a:r>
              <a:rPr lang="en-US" altLang="ko-KR" sz="2000" dirty="0" smtClean="0"/>
              <a:t>Note that the additional behaviors are applied only UEs without beam correspondence </a:t>
            </a:r>
          </a:p>
        </p:txBody>
      </p:sp>
    </p:spTree>
    <p:extLst>
      <p:ext uri="{BB962C8B-B14F-4D97-AF65-F5344CB8AC3E}">
        <p14:creationId xmlns:p14="http://schemas.microsoft.com/office/powerpoint/2010/main" val="743035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241</Words>
  <Application>Microsoft Office PowerPoint</Application>
  <PresentationFormat>화면 슬라이드 쇼(4:3)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8" baseType="lpstr">
      <vt:lpstr>MS PGothic</vt:lpstr>
      <vt:lpstr>맑은 고딕</vt:lpstr>
      <vt:lpstr>Arial</vt:lpstr>
      <vt:lpstr>Office 테마</vt:lpstr>
      <vt:lpstr>PowerPoint 프레젠테이션</vt:lpstr>
      <vt:lpstr>Background </vt:lpstr>
      <vt:lpstr>Proposal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고현수/책임연구원/차세대표준(연)ACS팀(hyunsoo.ko@lge.com)</cp:lastModifiedBy>
  <cp:revision>30</cp:revision>
  <dcterms:created xsi:type="dcterms:W3CDTF">2017-05-15T07:11:49Z</dcterms:created>
  <dcterms:modified xsi:type="dcterms:W3CDTF">2017-06-29T09:12:10Z</dcterms:modified>
</cp:coreProperties>
</file>