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5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sz="54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CP-OFDM</a:t>
            </a:r>
            <a:endParaRPr kumimoji="1" lang="ja-JP" altLang="en-US" sz="5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Ericsson, Nokia, ASB, Panasonic, Spreadtrum, ZTE, 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NR AH2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Qingdao,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27th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30th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June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5.1.2.4.4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R1-1711814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Association rule between one DL PT-RS port and one DL DM-RS port per DL DM-RS port group is determined in the specification.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Association rule is not semi-statically/dynamically signaled.</a:t>
            </a:r>
          </a:p>
          <a:p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If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one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DL PT-RS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port is configured within the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DL DM-RS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port group, one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DL PT-RS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port is associated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to the lowest DL DM-RS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port in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DL DM-RS port group.</a:t>
            </a: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Note: Lowest DL DM-RS port index can have the highest SINR via permutation of columns in the precoder if </a:t>
            </a:r>
            <a:r>
              <a:rPr lang="en-US" altLang="ja-JP" sz="2000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gNB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knows which precoder is the best. </a:t>
            </a:r>
          </a:p>
        </p:txBody>
      </p:sp>
    </p:spTree>
    <p:extLst>
      <p:ext uri="{BB962C8B-B14F-4D97-AF65-F5344CB8AC3E}">
        <p14:creationId xmlns=""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9256</TotalTime>
  <Words>138</Words>
  <Application>Microsoft Office PowerPoint</Application>
  <PresentationFormat>ユーザー設定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PT-RS for CP-OFDM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214</cp:revision>
  <dcterms:created xsi:type="dcterms:W3CDTF">2016-05-22T13:45:11Z</dcterms:created>
  <dcterms:modified xsi:type="dcterms:W3CDTF">2017-06-29T08:30:41Z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