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66FF"/>
    <a:srgbClr val="FFFF99"/>
    <a:srgbClr val="00FF00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706" autoAdjust="0"/>
  </p:normalViewPr>
  <p:slideViewPr>
    <p:cSldViewPr snapToGrid="0">
      <p:cViewPr varScale="1">
        <p:scale>
          <a:sx n="104" d="100"/>
          <a:sy n="104" d="100"/>
        </p:scale>
        <p:origin x="-69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2017/6/28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 anchor="ctr">
            <a:normAutofit/>
          </a:bodyPr>
          <a:lstStyle/>
          <a:p>
            <a:r>
              <a:rPr kumimoji="1" lang="en-US" altLang="ja-JP" sz="5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</a:t>
            </a:r>
            <a:r>
              <a:rPr kumimoji="1" lang="en-US" altLang="ja-JP" sz="54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</a:t>
            </a:r>
            <a:r>
              <a:rPr lang="en-US" altLang="ja-JP" sz="54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M-</a:t>
            </a:r>
            <a:r>
              <a:rPr kumimoji="1" lang="en-US" altLang="ja-JP" sz="54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</a:t>
            </a:r>
            <a:endParaRPr kumimoji="1" lang="ja-JP" altLang="en-US" sz="5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NTT 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DOCOMO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Ericsson, Nokia, ASB, ZTE, KT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Corp.,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Sharp, Qualcomm,  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48595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3GPP TSG RAN WG1 Meeting 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#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NR AH2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Qingdao,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P. R. China, 27th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–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30th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June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201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</a:t>
            </a: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5.1.2.4.3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R1-1711813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Proposal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227608"/>
          </a:xfrm>
        </p:spPr>
        <p:txBody>
          <a:bodyPr>
            <a:noAutofit/>
          </a:bodyPr>
          <a:lstStyle/>
          <a:p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configuration 1, </a:t>
            </a:r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DM-RS </a:t>
            </a:r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N layer reception are multiplexed by different combs, without any CDM in frequency</a:t>
            </a:r>
          </a:p>
          <a:p>
            <a:pPr lvl="1"/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Note: For comb 2, N = 1, 2 if comb 2 is supported</a:t>
            </a:r>
          </a:p>
          <a:p>
            <a:pPr lvl="1"/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Note: For comb 4, N = 1, 2, 3, 4 if comb 4 is supported </a:t>
            </a:r>
          </a:p>
          <a:p>
            <a:pPr lvl="1"/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FFS: Support additionally the option with more than 1 layer reception multiplexed in the same comb in CP-OFDM, e.g. UL MU-MIMO between</a:t>
            </a:r>
            <a:r>
              <a:rPr lang="ja-JP" altLang="en-US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users with different waveforms</a:t>
            </a:r>
          </a:p>
          <a:p>
            <a:pPr lvl="1"/>
            <a:endParaRPr lang="en-US" altLang="ja-JP" sz="20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69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10158</TotalTime>
  <Words>133</Words>
  <Application>Microsoft Office PowerPoint</Application>
  <PresentationFormat>ユーザー設定</PresentationFormat>
  <Paragraphs>13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DM-RS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Keisuke Saito</cp:lastModifiedBy>
  <cp:revision>222</cp:revision>
  <dcterms:created xsi:type="dcterms:W3CDTF">2016-05-22T13:45:11Z</dcterms:created>
  <dcterms:modified xsi:type="dcterms:W3CDTF">2017-06-29T00:43:54Z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1487153097</vt:lpwstr>
  </property>
  <property fmtid="{D5CDD505-2E9C-101B-9397-08002B2CF9AE}" pid="6" name="_2015_ms_pID_725343">
    <vt:lpwstr>(2)Rx6j/gm6TbqgjgWhy43W9013/G/9JDvRzmg6Xrcw4O+eMmGIYwX07vih20ayozU4vRFITL55
tlcl6cQ1zE9aoyzfHwhvqZaTU344ZxAqRLUBKdn5GMH9aHjc+dsgh8J2AP4m7fIkNOatxk1i
xgz5pDke9QBtjUfyvulKHqiBA1rHzQAxBUws+707/kUwAtzH6Q258pXZ32zTk0RmR13/U2hy
ADJS/kqGtbf5vRiRF8</vt:lpwstr>
  </property>
  <property fmtid="{D5CDD505-2E9C-101B-9397-08002B2CF9AE}" pid="7" name="_2015_ms_pID_7253431">
    <vt:lpwstr>IXWOdOhTV3Au0dnEv8yuA5ryTixTwe/NxWsmAAezjkEzBwSuMgKfWh
1Jd1ytdTOC83K4doodtM/WgbGps980r3sVnq2bnR7KRWQ8NEVfA3O918h+A9caWpiTQZfA9X
NcT/93glebI7Y2hxwjv4vnCxeQO/kRBmyjzRI9l+zpfM7A==</vt:lpwstr>
  </property>
</Properties>
</file>