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60" r:id="rId4"/>
    <p:sldId id="262" r:id="rId5"/>
    <p:sldId id="263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87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/>
              <a:t>WF on CSI Measurement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NTT DOCOMO, ZTE, Nokia, ASB, NEC,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[…]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57214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Ad Hoc #2</a:t>
            </a:r>
            <a:endParaRPr kumimoji="1" lang="zh-CN" altLang="zh-CN" sz="2000" dirty="0"/>
          </a:p>
          <a:p>
            <a:r>
              <a:rPr lang="en-US" sz="2000" dirty="0"/>
              <a:t>Qingdao, P.R. China 27th – 30th June 2017</a:t>
            </a:r>
          </a:p>
          <a:p>
            <a:r>
              <a:rPr kumimoji="1" lang="en-US" altLang="ja-JP" sz="2000" dirty="0"/>
              <a:t>Agenda item: </a:t>
            </a:r>
            <a:r>
              <a:rPr lang="en-GB" altLang="ko-KR" sz="2000" dirty="0"/>
              <a:t>5.1.2.3.2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</a:t>
            </a:r>
            <a:r>
              <a:rPr lang="en-US" altLang="ko-KR" sz="2400" dirty="0"/>
              <a:t>1711811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/>
          </a:bodyPr>
          <a:lstStyle/>
          <a:p>
            <a:r>
              <a:rPr lang="en-US" dirty="0"/>
              <a:t>Agreements from RAN1 #88bis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A1D48F-0A12-49BF-8E2E-864BE9FE5C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423"/>
          <a:stretch/>
        </p:blipFill>
        <p:spPr>
          <a:xfrm>
            <a:off x="457200" y="2286001"/>
            <a:ext cx="8610600" cy="352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6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Agreements from RAN1 #89</a:t>
            </a:r>
          </a:p>
          <a:p>
            <a:pPr lvl="1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F08D7CC-63A5-4D63-B6E1-524401CC3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2286000"/>
            <a:ext cx="688409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7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Performance Evaluations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080911"/>
          </a:xfrm>
        </p:spPr>
        <p:txBody>
          <a:bodyPr>
            <a:noAutofit/>
          </a:bodyPr>
          <a:lstStyle/>
          <a:p>
            <a:r>
              <a:rPr lang="en-US" altLang="ko-KR" dirty="0"/>
              <a:t>From link-level performance evaluations</a:t>
            </a:r>
          </a:p>
          <a:p>
            <a:pPr lvl="1"/>
            <a:r>
              <a:rPr lang="en-US" altLang="ko-KR" dirty="0"/>
              <a:t>For IM, multiple RS ports should be used corresponding to MU dimensions and the necessary RS density is larger than 1 RE/RB/port.</a:t>
            </a:r>
          </a:p>
          <a:p>
            <a:pPr lvl="2"/>
            <a:r>
              <a:rPr lang="en-US" altLang="ko-KR" dirty="0"/>
              <a:t>The required RS density is more similar to the DM-RS density than CSI-RS density. </a:t>
            </a:r>
          </a:p>
          <a:p>
            <a:pPr lvl="2"/>
            <a:r>
              <a:rPr lang="en-US" altLang="ko-KR" dirty="0"/>
              <a:t>Large RS overhead will be introduced to support the IM and RS overhead reduction schemes should be investigated. [1][2]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1B7891-5362-4FCA-8085-DB7F0A3FC608}"/>
              </a:ext>
            </a:extLst>
          </p:cNvPr>
          <p:cNvSpPr txBox="1">
            <a:spLocks/>
          </p:cNvSpPr>
          <p:nvPr/>
        </p:nvSpPr>
        <p:spPr>
          <a:xfrm>
            <a:off x="609600" y="5863673"/>
            <a:ext cx="8229600" cy="765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/>
              <a:t>[1] Intel, R1-1710530, On Details of CSI acquisition, RAN1 Ad Hoc #2, 2017.</a:t>
            </a:r>
          </a:p>
          <a:p>
            <a:pPr marL="0" indent="0">
              <a:buNone/>
            </a:pPr>
            <a:r>
              <a:rPr lang="en-US" altLang="ko-KR" sz="1600" dirty="0"/>
              <a:t>[2] NTT DOCOMO, R1- 1711078, On CSI measurement for NR, RAN1 Ad Hoc #2, 2017.</a:t>
            </a:r>
          </a:p>
        </p:txBody>
      </p:sp>
    </p:spTree>
    <p:extLst>
      <p:ext uri="{BB962C8B-B14F-4D97-AF65-F5344CB8AC3E}">
        <p14:creationId xmlns:p14="http://schemas.microsoft.com/office/powerpoint/2010/main" val="1877274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E57B0E-FEC0-48D1-B2E2-1D1768F13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Performance Evaluations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79E161-882A-41FF-B341-19A5E34B3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/>
              <a:t>Observation from SLS results [1]</a:t>
            </a:r>
          </a:p>
          <a:p>
            <a:pPr lvl="1"/>
            <a:r>
              <a:rPr lang="en-US" altLang="zh-CN" dirty="0"/>
              <a:t>For NZP CSI-RS based schemes, significant performance loss compared with DM-RS based schemes is observed under the same simulation configurations with RS overhead larger than 1 RE/RB/port.</a:t>
            </a:r>
          </a:p>
          <a:p>
            <a:pPr lvl="1"/>
            <a:r>
              <a:rPr lang="en-US" altLang="zh-CN" dirty="0"/>
              <a:t>Although DM-RS is only available on scheduled resource, the measurement results can be extended to adjacent resources and further improve the system performance.</a:t>
            </a:r>
          </a:p>
          <a:p>
            <a:r>
              <a:rPr lang="en-US" altLang="zh-CN" dirty="0"/>
              <a:t>Conclusion</a:t>
            </a:r>
          </a:p>
          <a:p>
            <a:pPr lvl="1"/>
            <a:r>
              <a:rPr lang="en-US" altLang="zh-CN" dirty="0"/>
              <a:t>DM-RS based IM is an effective and necessary scheme to improve the system performance and reduce the RS overhead.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38194A-5662-4AB3-AA9D-C69A4F18CF1D}"/>
              </a:ext>
            </a:extLst>
          </p:cNvPr>
          <p:cNvSpPr txBox="1">
            <a:spLocks/>
          </p:cNvSpPr>
          <p:nvPr/>
        </p:nvSpPr>
        <p:spPr>
          <a:xfrm>
            <a:off x="609600" y="6477000"/>
            <a:ext cx="8229600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600" dirty="0"/>
              <a:t>[1] NTT DOCOMO, R1- 1711078, On CSI measurement for NR, RAN1 Ad Hoc #2, 2017.</a:t>
            </a:r>
          </a:p>
        </p:txBody>
      </p:sp>
    </p:spTree>
    <p:extLst>
      <p:ext uri="{BB962C8B-B14F-4D97-AF65-F5344CB8AC3E}">
        <p14:creationId xmlns:p14="http://schemas.microsoft.com/office/powerpoint/2010/main" val="2724538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5D7719-041D-4F55-A04B-FD3A12DD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42B839-25BF-4351-A349-DC20F78008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NR supports at least one of DM-RS based interference measurement schemes</a:t>
            </a:r>
          </a:p>
          <a:p>
            <a:pPr lvl="1"/>
            <a:r>
              <a:rPr lang="en-US" altLang="zh-CN" b="1" dirty="0"/>
              <a:t>FFS: relationship to CSI-RS based interference measurement, e.g., supplemental/differential CQI reporting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43418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9570</TotalTime>
  <Words>321</Words>
  <Application>Microsoft Office PowerPoint</Application>
  <PresentationFormat>全屏显示(4:3)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Gulim</vt:lpstr>
      <vt:lpstr>맑은 고딕</vt:lpstr>
      <vt:lpstr>ＭＳ Ｐゴシック</vt:lpstr>
      <vt:lpstr>宋体</vt:lpstr>
      <vt:lpstr>Arial</vt:lpstr>
      <vt:lpstr>Calibri</vt:lpstr>
      <vt:lpstr>Office Theme</vt:lpstr>
      <vt:lpstr>WF on CSI Measurement Details</vt:lpstr>
      <vt:lpstr>Background</vt:lpstr>
      <vt:lpstr>Background</vt:lpstr>
      <vt:lpstr>Performance Evaluations (1)</vt:lpstr>
      <vt:lpstr>Performance Evaluations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WANG Xin</cp:lastModifiedBy>
  <cp:revision>392</cp:revision>
  <dcterms:created xsi:type="dcterms:W3CDTF">2016-09-09T20:37:00Z</dcterms:created>
  <dcterms:modified xsi:type="dcterms:W3CDTF">2017-06-29T07:24:36Z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