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32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7" autoAdjust="0"/>
    <p:restoredTop sz="94660"/>
  </p:normalViewPr>
  <p:slideViewPr>
    <p:cSldViewPr>
      <p:cViewPr varScale="1">
        <p:scale>
          <a:sx n="95" d="100"/>
          <a:sy n="95" d="100"/>
        </p:scale>
        <p:origin x="504" y="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321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configuration of </a:t>
            </a:r>
            <a:r>
              <a:rPr lang="en-US" altLang="ja-JP" dirty="0" smtClean="0"/>
              <a:t>CSI-RS for CSI acquisition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dirty="0"/>
              <a:t>R1-1711803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0085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ko-KR" dirty="0" smtClean="0"/>
              <a:t>NR-AH</a:t>
            </a:r>
            <a:r>
              <a:rPr lang="en-US" altLang="zh-CN" dirty="0" smtClean="0"/>
              <a:t>#2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Qingdao</a:t>
            </a:r>
            <a:r>
              <a:rPr lang="en-US" altLang="ko-KR" dirty="0"/>
              <a:t>, P.R. China </a:t>
            </a:r>
            <a:r>
              <a:rPr lang="en-US" altLang="ko-KR" dirty="0" smtClean="0"/>
              <a:t>27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– </a:t>
            </a:r>
            <a:r>
              <a:rPr lang="en-US" altLang="ko-KR" dirty="0" smtClean="0"/>
              <a:t>30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June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5.1.2.4.2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" y="914400"/>
            <a:ext cx="8763000" cy="5867400"/>
          </a:xfrm>
        </p:spPr>
        <p:txBody>
          <a:bodyPr>
            <a:normAutofit/>
          </a:bodyPr>
          <a:lstStyle/>
          <a:p>
            <a:r>
              <a:rPr lang="en-US" altLang="ko-KR" sz="2700" dirty="0" smtClean="0"/>
              <a:t>Configuration </a:t>
            </a:r>
            <a:r>
              <a:rPr lang="en-US" altLang="ko-KR" sz="2700" dirty="0"/>
              <a:t>of a CSI-RS resource for CSI acquisition by higher layer includes at least the following parameters:</a:t>
            </a:r>
          </a:p>
          <a:p>
            <a:pPr lvl="1"/>
            <a:r>
              <a:rPr lang="en-US" altLang="ko-KR" sz="2400" dirty="0" smtClean="0"/>
              <a:t>Number </a:t>
            </a:r>
            <a:r>
              <a:rPr lang="en-US" altLang="ko-KR" sz="2400" dirty="0"/>
              <a:t>of CSI-RS ports </a:t>
            </a:r>
            <a:r>
              <a:rPr lang="en-US" altLang="ko-KR" sz="2400" dirty="0" smtClean="0"/>
              <a:t> X ∈ {</a:t>
            </a:r>
            <a:r>
              <a:rPr lang="en-US" altLang="ko-KR" sz="2400" dirty="0"/>
              <a:t>1, 2, 4, 8, 12, 16, </a:t>
            </a:r>
            <a:r>
              <a:rPr lang="en-US" altLang="ko-KR" sz="2400" dirty="0" smtClean="0"/>
              <a:t>24, </a:t>
            </a:r>
            <a:r>
              <a:rPr lang="en-US" altLang="ko-KR" sz="2400" dirty="0"/>
              <a:t>32}</a:t>
            </a:r>
          </a:p>
          <a:p>
            <a:pPr lvl="1"/>
            <a:r>
              <a:rPr lang="en-US" altLang="ko-KR" sz="2400" dirty="0" smtClean="0"/>
              <a:t>Density (</a:t>
            </a:r>
            <a:r>
              <a:rPr lang="en-US" altLang="ko-KR" sz="2400" dirty="0"/>
              <a:t>RE/PRB/port) </a:t>
            </a:r>
            <a:r>
              <a:rPr lang="en-US" altLang="ko-KR" sz="2400" dirty="0" smtClean="0"/>
              <a:t>D ∈ {1/3, 1/2</a:t>
            </a:r>
            <a:r>
              <a:rPr lang="en-US" altLang="ko-KR" sz="2400" dirty="0"/>
              <a:t>, 1</a:t>
            </a:r>
            <a:r>
              <a:rPr lang="en-US" altLang="ko-KR" sz="2400" dirty="0" smtClean="0"/>
              <a:t>}</a:t>
            </a:r>
          </a:p>
          <a:p>
            <a:pPr lvl="1"/>
            <a:r>
              <a:rPr lang="en-US" altLang="ko-KR" sz="2400" dirty="0" smtClean="0"/>
              <a:t>CDM (Length, Type) ∈ {(</a:t>
            </a:r>
            <a:r>
              <a:rPr lang="en-US" altLang="ko-KR" sz="2400" dirty="0"/>
              <a:t>2, FD-CDM), </a:t>
            </a:r>
            <a:r>
              <a:rPr lang="en-US" altLang="ko-KR" sz="2400" dirty="0" smtClean="0"/>
              <a:t>(</a:t>
            </a:r>
            <a:r>
              <a:rPr lang="en-US" altLang="ko-KR" sz="2400" dirty="0"/>
              <a:t>4, FD-CDM), (4, </a:t>
            </a:r>
            <a:r>
              <a:rPr lang="en-US" altLang="ko-KR" sz="2400" dirty="0" smtClean="0"/>
              <a:t>TFD-CDM</a:t>
            </a:r>
            <a:r>
              <a:rPr lang="en-US" altLang="ko-KR" sz="2400" dirty="0"/>
              <a:t>), (8, </a:t>
            </a:r>
            <a:r>
              <a:rPr lang="en-US" altLang="ko-KR" sz="2400" dirty="0" smtClean="0"/>
              <a:t>TFD-CDM</a:t>
            </a:r>
            <a:r>
              <a:rPr lang="en-US" altLang="ko-KR" sz="2400" dirty="0"/>
              <a:t>)} for X&gt;=2</a:t>
            </a:r>
            <a:r>
              <a:rPr lang="en-US" altLang="ko-KR" sz="2400" dirty="0" smtClean="0"/>
              <a:t>:</a:t>
            </a:r>
          </a:p>
          <a:p>
            <a:pPr lvl="2"/>
            <a:r>
              <a:rPr lang="en-US" altLang="ko-KR" sz="2000" dirty="0" smtClean="0"/>
              <a:t>FFS: CDM </a:t>
            </a:r>
            <a:r>
              <a:rPr lang="en-US" altLang="ko-KR" sz="2000" dirty="0"/>
              <a:t>pattern details for </a:t>
            </a:r>
            <a:r>
              <a:rPr lang="en-US" altLang="ko-KR" sz="2000" dirty="0" smtClean="0"/>
              <a:t>(4, FD-CDM), (8</a:t>
            </a:r>
            <a:r>
              <a:rPr lang="en-US" altLang="ko-KR" sz="2000" dirty="0"/>
              <a:t>, TFD-CDM</a:t>
            </a:r>
            <a:r>
              <a:rPr lang="en-US" altLang="ko-KR" sz="2000" dirty="0" smtClean="0"/>
              <a:t>)</a:t>
            </a:r>
          </a:p>
          <a:p>
            <a:pPr lvl="1"/>
            <a:r>
              <a:rPr lang="en-US" altLang="ko-KR" sz="2400" dirty="0" smtClean="0"/>
              <a:t>Parameter(s) for locations of the component RE patterns for the corresponding CSI-RS resource</a:t>
            </a:r>
          </a:p>
          <a:p>
            <a:pPr lvl="2"/>
            <a:r>
              <a:rPr lang="en-US" altLang="ko-KR" sz="2000" dirty="0" smtClean="0"/>
              <a:t>FFS on signaling details</a:t>
            </a:r>
          </a:p>
          <a:p>
            <a:pPr lvl="2"/>
            <a:endParaRPr lang="en-US" altLang="ko-KR" sz="2000" dirty="0" smtClean="0"/>
          </a:p>
          <a:p>
            <a:pPr lvl="1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28241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22228</TotalTime>
  <Words>153</Words>
  <Application>Microsoft Office PowerPoint</Application>
  <PresentationFormat>화면 슬라이드 쇼(4:3)</PresentationFormat>
  <Paragraphs>15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configuration of CSI-RS for CSI acquisition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차현수/선임연구원/차세대표준(연)ACS팀(hyunsu.cha@lge.com)</cp:lastModifiedBy>
  <cp:revision>532</cp:revision>
  <dcterms:created xsi:type="dcterms:W3CDTF">2016-03-24T01:14:08Z</dcterms:created>
  <dcterms:modified xsi:type="dcterms:W3CDTF">2017-06-28T12:16:06Z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