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power offset </a:t>
            </a:r>
            <a:r>
              <a:rPr lang="en-US" dirty="0" smtClean="0"/>
              <a:t>of NR-PBCH DMRS and </a:t>
            </a:r>
            <a:r>
              <a:rPr lang="en-US" dirty="0" smtClean="0"/>
              <a:t>NR-SSS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MediaTek, Huawei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</a:t>
            </a:r>
          </a:p>
          <a:p>
            <a:r>
              <a:rPr lang="en-US" altLang="ja-JP" dirty="0" smtClean="0"/>
              <a:t>NTT </a:t>
            </a:r>
            <a:r>
              <a:rPr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 smtClean="0">
                <a:latin typeface="Times New Roman" pitchFamily="18" charset="0"/>
                <a:cs typeface="Times New Roman" pitchFamily="18" charset="0"/>
              </a:rPr>
              <a:t>711801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Qingdao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th – 30th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5.1.1.5.1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en-US" sz="2400" dirty="0" smtClean="0"/>
              <a:t>Agreement in RAN1-89:</a:t>
            </a:r>
          </a:p>
          <a:p>
            <a:pPr lvl="0"/>
            <a:r>
              <a:rPr lang="en-US" sz="2400" dirty="0" smtClean="0"/>
              <a:t>RAN1 </a:t>
            </a:r>
            <a:r>
              <a:rPr lang="en-US" sz="2400" dirty="0" smtClean="0"/>
              <a:t>assumes at least SSS is used for SS block RSRP</a:t>
            </a:r>
          </a:p>
          <a:p>
            <a:pPr lvl="1"/>
            <a:r>
              <a:rPr lang="en-US" sz="2000" dirty="0" smtClean="0"/>
              <a:t>Note that NR-PBCH DMRS can also be used for SS block RSRP if UE can know the power offset of NR-PBCH DMRS and NR-SSS</a:t>
            </a:r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90895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lvl="0"/>
            <a:r>
              <a:rPr lang="en-US" sz="2400" dirty="0" smtClean="0"/>
              <a:t>A fixed </a:t>
            </a:r>
            <a:r>
              <a:rPr lang="en-US" sz="2400" dirty="0" smtClean="0"/>
              <a:t>power offset defined </a:t>
            </a:r>
            <a:r>
              <a:rPr lang="en-US" sz="2400" dirty="0" smtClean="0"/>
              <a:t> in </a:t>
            </a:r>
            <a:r>
              <a:rPr lang="en-US" sz="2400" dirty="0" smtClean="0"/>
              <a:t>the </a:t>
            </a:r>
            <a:r>
              <a:rPr lang="en-US" sz="2400" dirty="0" smtClean="0"/>
              <a:t>specification </a:t>
            </a:r>
            <a:r>
              <a:rPr lang="en-US" sz="2400" dirty="0" smtClean="0"/>
              <a:t>shall be adopted between SSS and PBCH DMRS</a:t>
            </a:r>
            <a:r>
              <a:rPr lang="en-US" sz="2400" dirty="0" smtClean="0"/>
              <a:t>.</a:t>
            </a:r>
          </a:p>
          <a:p>
            <a:pPr lvl="1"/>
            <a:r>
              <a:rPr lang="en-US" altLang="ja-JP" sz="2400" dirty="0" smtClean="0"/>
              <a:t>FFS: 0 dB, 3 dB, or 3.5 dB power offset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3164</TotalTime>
  <Words>101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power offset of NR-PBCH DMRS and NR-SSS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mtk12330</cp:lastModifiedBy>
  <cp:revision>72</cp:revision>
  <dcterms:created xsi:type="dcterms:W3CDTF">2017-02-16T14:32:33Z</dcterms:created>
  <dcterms:modified xsi:type="dcterms:W3CDTF">2017-06-28T07:51:59Z</dcterms:modified>
</cp:coreProperties>
</file>