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65" d="100"/>
          <a:sy n="65" d="100"/>
        </p:scale>
        <p:origin x="161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493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Agreements: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cross link interference mitigation,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UE-UE measurement and reporting, and TRP-TRP measurement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Details FFS, including at least the RS for measurement, the metric for measurement (e.g., RSRP), long-term vs. short-term, etc., especially considering consistency with other NR topics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Aim in RAN1#89 to come up with detailed option(s) including potential down-selecting from the list concluded from the SI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2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Once the detailed option(s) is available, decide whether or to support this feature 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For the case of TRP-TRP measurement, study whether or not there is additional RAN1 specification impact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1"/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Further consider other aspects, e.g., power control, sensing, timing related handling, etc.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0E52A-A577-4F2A-B98C-B17CB3BAFEA5}" type="slidenum">
              <a:rPr lang="zh-CN" altLang="en-US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42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2017/6/29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02523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WF 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on </a:t>
            </a:r>
            <a:r>
              <a:rPr lang="en-US" altLang="zh-CN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codeword</a:t>
            </a:r>
            <a:r>
              <a:rPr lang="en-US" altLang="zh-CN" dirty="0" smtClean="0">
                <a:latin typeface="Calibri" panose="020F0502020204030204" pitchFamily="34" charset="0"/>
                <a:cs typeface="Calibri" panose="020F0502020204030204" pitchFamily="34" charset="0"/>
              </a:rPr>
              <a:t> mapping</a:t>
            </a:r>
            <a:endParaRPr lang="en-US" altLang="zh-CN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zh-CN" sz="2800" dirty="0" err="1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MediaTek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, </a:t>
            </a:r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……</a:t>
            </a:r>
            <a:endParaRPr lang="en-GB" altLang="zh-CN" sz="2800" dirty="0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6200" y="180201"/>
            <a:ext cx="9067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NR Ad Hoc Meeting		                           </a:t>
            </a:r>
            <a:r>
              <a:rPr lang="en-US" altLang="zh-CN" sz="18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R1-1711793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None/>
            </a:pP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Qingdao, China, 27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 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– 30</a:t>
            </a:r>
            <a:r>
              <a:rPr lang="en-US" altLang="zh-CN" sz="1800" b="1" baseline="30000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th</a:t>
            </a:r>
            <a:r>
              <a:rPr lang="en-US" altLang="zh-CN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June 2017</a:t>
            </a:r>
            <a:endParaRPr lang="zh-CN" altLang="zh-CN" sz="1800" b="1" dirty="0" smtClean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28600" y="1093432"/>
            <a:ext cx="250581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5.1.2.1.1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 dirty="0"/>
              <a:t>Background</a:t>
            </a:r>
          </a:p>
        </p:txBody>
      </p:sp>
      <p:sp>
        <p:nvSpPr>
          <p:cNvPr id="2" name="矩形 1"/>
          <p:cNvSpPr/>
          <p:nvPr/>
        </p:nvSpPr>
        <p:spPr>
          <a:xfrm>
            <a:off x="380999" y="1143000"/>
            <a:ext cx="8565037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Working assumption:</a:t>
            </a:r>
            <a:endParaRPr lang="en-US" dirty="0"/>
          </a:p>
          <a:p>
            <a:pPr lvl="0"/>
            <a:r>
              <a:rPr lang="en-US" dirty="0"/>
              <a:t>In NR, support at least the following mapping order for modulated symbol stream to the allocated resource for DL data channel </a:t>
            </a:r>
          </a:p>
          <a:p>
            <a:pPr lvl="1"/>
            <a:r>
              <a:rPr lang="en-US" dirty="0"/>
              <a:t>First across layers associated with the </a:t>
            </a:r>
            <a:r>
              <a:rPr lang="en-US" dirty="0" err="1"/>
              <a:t>codeword</a:t>
            </a:r>
            <a:r>
              <a:rPr lang="en-US" dirty="0"/>
              <a:t>, then across subcarriers (frequency) and then across OFDM symbols (time)</a:t>
            </a:r>
          </a:p>
          <a:p>
            <a:pPr lvl="1"/>
            <a:r>
              <a:rPr lang="en-US" dirty="0"/>
              <a:t>FFS whether the resource is associated with a CW or with a CB group</a:t>
            </a:r>
          </a:p>
          <a:p>
            <a:pPr lvl="0"/>
            <a:r>
              <a:rPr lang="en-US" dirty="0"/>
              <a:t>FFS other schemes (e.g., Layer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Time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Frequency, Time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Frequency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Layer, Frequency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Layer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Time)</a:t>
            </a:r>
          </a:p>
          <a:p>
            <a:pPr lvl="1"/>
            <a:r>
              <a:rPr lang="en-US" dirty="0"/>
              <a:t>If so, details of configuration </a:t>
            </a:r>
            <a:r>
              <a:rPr lang="en-US" dirty="0" err="1"/>
              <a:t>signalling</a:t>
            </a:r>
            <a:r>
              <a:rPr lang="en-US" dirty="0"/>
              <a:t>, e.g. RRC, DCI</a:t>
            </a:r>
          </a:p>
          <a:p>
            <a:pPr lvl="1"/>
            <a:r>
              <a:rPr lang="en-US" dirty="0"/>
              <a:t>Companies are strongly encouraged to perform evaluations especially for high-speed scenarios, and interference limited/varying </a:t>
            </a:r>
            <a:r>
              <a:rPr lang="en-US" dirty="0" smtClean="0"/>
              <a:t>scenarios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/>
              <a:t>Proposal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1371600"/>
            <a:ext cx="8229600" cy="5029200"/>
          </a:xfrm>
        </p:spPr>
        <p:txBody>
          <a:bodyPr>
            <a:normAutofit/>
          </a:bodyPr>
          <a:lstStyle/>
          <a:p>
            <a:pPr lvl="0"/>
            <a:r>
              <a:rPr lang="en-US" altLang="zh-CN" sz="2800" dirty="0" smtClean="0"/>
              <a:t>NR supports </a:t>
            </a:r>
            <a:r>
              <a:rPr lang="en-US" dirty="0" smtClean="0"/>
              <a:t>the </a:t>
            </a:r>
            <a:r>
              <a:rPr lang="en-US" dirty="0"/>
              <a:t>following mapping order for modulated symbol stream to the allocated resource for DL data channel </a:t>
            </a:r>
          </a:p>
          <a:p>
            <a:pPr lvl="1"/>
            <a:r>
              <a:rPr lang="en-US" dirty="0"/>
              <a:t>First across layers associated with </a:t>
            </a:r>
            <a:r>
              <a:rPr lang="en-US" dirty="0" smtClean="0"/>
              <a:t>a CB group, </a:t>
            </a:r>
            <a:r>
              <a:rPr lang="en-US" dirty="0"/>
              <a:t>then across subcarriers (frequency) and then across OFDM symbols (time)</a:t>
            </a:r>
          </a:p>
          <a:p>
            <a:pPr marL="0" lvl="0" indent="0">
              <a:buNone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964235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19555</TotalTime>
  <Words>300</Words>
  <Application>Microsoft Office PowerPoint</Application>
  <PresentationFormat>On-screen Show (4:3)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WF on codeword mapping</vt:lpstr>
      <vt:lpstr>Background</vt:lpstr>
      <vt:lpstr>Proposal</vt:lpstr>
    </vt:vector>
  </TitlesOfParts>
  <Company>STA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Weidong Yang</cp:lastModifiedBy>
  <cp:revision>906</cp:revision>
  <dcterms:created xsi:type="dcterms:W3CDTF">2010-05-12T23:28:36Z</dcterms:created>
  <dcterms:modified xsi:type="dcterms:W3CDTF">2017-06-30T02:21:21Z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(3)8WvzLulZ0ixSlrDsb0BnyZIi7stCEnrZAxLSucUOlY1iVstKOZr8jSFVdUuXduxokMLjG/GC
/oQzfNU67NBSghXzVtkIVWxtH/VQt6aGBBQVv0wBW+t3VfTHl93StCY4sZhAvs5X9AfJujSW
ZP+2zwDlp400hia7xfrkLQr9O6M1ONTb3eOohBbPnRzSwi6u/de+WMYLx8zqQ5iOkMyzbY5X
OFKXYsYKVhp091Mq/x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NBYxH0H5KPuh09g58TiJuvPbyphvf3ObppTpgsaeYUaXkLFCnHKxnT
rc1g86iAAvNsHHpb5m5iPjAzDPI81uPfCbpIlzjlIxKL3qTlSUZIBcmtlY1E6Ve6IRpgtAIN
68YIWL8gvG37KJBcxDR3eTUf0LfYvETqcoNQVzW0fN+mNkv3lhNVOoBWPU4CODU3gbg3RUkv
s8HmGNm+zzO0Q7YdQ86XVuw8g2YOGmwi0+u7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z1pF2fxVH1/o/mK6/waKApfkLIHa/FRlcCb7
0/l+B8uUjLbkOmQzc7jfFNV3RKelr9o4tFk5qIiAZWAZuQuhl+0=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1498492641</vt:lpwstr>
  </property>
</Properties>
</file>