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3" r:id="rId2"/>
    <p:sldId id="28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65" d="100"/>
          <a:sy n="65" d="100"/>
        </p:scale>
        <p:origin x="16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codebook based UL transmission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Nokia, Shanghai Bell,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R1-1711792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50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5.1.2.1.2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Single stage DCI is used for codebook based UL MIMO </a:t>
            </a:r>
            <a:r>
              <a:rPr lang="en-US"/>
              <a:t>transmission</a:t>
            </a:r>
            <a:r>
              <a:rPr lang="en-US" smtClean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To manage PDCCH blind complexity, </a:t>
            </a:r>
            <a:r>
              <a:rPr lang="en-US" dirty="0" smtClean="0"/>
              <a:t>TPMI </a:t>
            </a:r>
            <a:r>
              <a:rPr lang="en-US" dirty="0"/>
              <a:t>indication takes a fixed number of bits in </a:t>
            </a:r>
            <a:r>
              <a:rPr lang="en-US" dirty="0" smtClean="0"/>
              <a:t>PDCCH </a:t>
            </a:r>
            <a:r>
              <a:rPr lang="en-US" dirty="0"/>
              <a:t>irrespective of the transmission rank and allocated bandwidth of the UL transmission.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19569</TotalTime>
  <Words>69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Malgun Gothic</vt:lpstr>
      <vt:lpstr>Malgun Gothic</vt:lpstr>
      <vt:lpstr>宋体</vt:lpstr>
      <vt:lpstr>Arial</vt:lpstr>
      <vt:lpstr>Calibri</vt:lpstr>
      <vt:lpstr>Times New Roman</vt:lpstr>
      <vt:lpstr>Office Theme</vt:lpstr>
      <vt:lpstr>WF on codebook based UL transmission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910</cp:revision>
  <dcterms:created xsi:type="dcterms:W3CDTF">2010-05-12T23:28:36Z</dcterms:created>
  <dcterms:modified xsi:type="dcterms:W3CDTF">2017-06-28T06:40:01Z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