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78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01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193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6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959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further details of bandwidth part operation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5.1.7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AT&amp;T, 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Ad-Hoc #2</a:t>
            </a:r>
            <a:r>
              <a:rPr lang="pt-BR" b="1" dirty="0"/>
              <a:t>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en-US" b="1" dirty="0" smtClean="0"/>
              <a:t>1711788</a:t>
            </a:r>
            <a:endParaRPr lang="en-US" dirty="0"/>
          </a:p>
          <a:p>
            <a:r>
              <a:rPr lang="en-GB" b="1" dirty="0"/>
              <a:t>Qingdao, P.R. China 27th – 30th June </a:t>
            </a:r>
            <a:r>
              <a:rPr lang="en-GB" b="1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Multiple</a:t>
            </a:r>
            <a:r>
              <a:rPr lang="en-US" dirty="0"/>
              <a:t> bandwidth parts with </a:t>
            </a:r>
            <a:r>
              <a:rPr lang="en-US" dirty="0" smtClean="0"/>
              <a:t>different </a:t>
            </a:r>
            <a:r>
              <a:rPr lang="en-US" dirty="0"/>
              <a:t>numerologies can be active for a UE </a:t>
            </a:r>
            <a:r>
              <a:rPr lang="en-US" dirty="0" smtClean="0"/>
              <a:t>simultaneously.</a:t>
            </a:r>
          </a:p>
          <a:p>
            <a:pPr lvl="1"/>
            <a:r>
              <a:rPr lang="en-US" dirty="0"/>
              <a:t>It does not imply that it is required for UE to support different numerologies at the same instance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One TB is mapped per each active BWP. </a:t>
            </a:r>
          </a:p>
          <a:p>
            <a:pPr lvl="1"/>
            <a:r>
              <a:rPr lang="en-US" dirty="0" smtClean="0"/>
              <a:t>The multiple active </a:t>
            </a:r>
            <a:r>
              <a:rPr lang="en-US" dirty="0"/>
              <a:t>BWPs may overlap in frequency domain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FFS: Cross-BWP scheduling is supported.</a:t>
            </a:r>
          </a:p>
        </p:txBody>
      </p:sp>
    </p:spTree>
    <p:extLst>
      <p:ext uri="{BB962C8B-B14F-4D97-AF65-F5344CB8AC3E}">
        <p14:creationId xmlns:p14="http://schemas.microsoft.com/office/powerpoint/2010/main" val="298229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Multiple</a:t>
            </a:r>
            <a:r>
              <a:rPr lang="en-US" dirty="0"/>
              <a:t> bandwidth parts with </a:t>
            </a:r>
            <a:r>
              <a:rPr lang="en-US" dirty="0" smtClean="0"/>
              <a:t>same numerology </a:t>
            </a:r>
            <a:r>
              <a:rPr lang="en-US" dirty="0"/>
              <a:t>can be active for a UE </a:t>
            </a:r>
            <a:r>
              <a:rPr lang="en-US" dirty="0" smtClean="0"/>
              <a:t>simultaneously.</a:t>
            </a:r>
          </a:p>
          <a:p>
            <a:pPr lvl="1"/>
            <a:r>
              <a:rPr lang="en-US" dirty="0" smtClean="0"/>
              <a:t>The multiple active BWPs does not overlap in frequency domain. 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TB is mapped per each active </a:t>
            </a:r>
            <a:r>
              <a:rPr lang="en-US" dirty="0" smtClean="0"/>
              <a:t>BWP.</a:t>
            </a:r>
          </a:p>
          <a:p>
            <a:pPr lvl="1"/>
            <a:r>
              <a:rPr lang="en-US" dirty="0"/>
              <a:t>FFS: One TB is mapped across multiple active BWPs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 smtClean="0"/>
              <a:t>FFS: Cross-BWP scheduling is supported.</a:t>
            </a:r>
          </a:p>
        </p:txBody>
      </p:sp>
    </p:spTree>
    <p:extLst>
      <p:ext uri="{BB962C8B-B14F-4D97-AF65-F5344CB8AC3E}">
        <p14:creationId xmlns:p14="http://schemas.microsoft.com/office/powerpoint/2010/main" val="68421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A UE-specific default BWP is configured. </a:t>
            </a:r>
          </a:p>
          <a:p>
            <a:pPr lvl="1"/>
            <a:r>
              <a:rPr lang="en-US" dirty="0" smtClean="0"/>
              <a:t>A UE switches to the default BWP, if the UE has not received any DL assignment over certain time.  </a:t>
            </a:r>
          </a:p>
          <a:p>
            <a:r>
              <a:rPr lang="en-US" dirty="0" smtClean="0"/>
              <a:t>RF retuning time is reported by UE.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174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5498</TotalTime>
  <Words>71</Words>
  <Application>Microsoft Office PowerPoint</Application>
  <PresentationFormat>On-screen Show (4:3)</PresentationFormat>
  <Paragraphs>23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Way forward on further details of bandwidth part operation  For: Decision AI: 5.1.7</vt:lpstr>
      <vt:lpstr>Proposal 1 </vt:lpstr>
      <vt:lpstr>Proposal 2 </vt:lpstr>
      <vt:lpstr>Proposal 3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197</cp:revision>
  <dcterms:created xsi:type="dcterms:W3CDTF">2014-11-14T08:47:07Z</dcterms:created>
  <dcterms:modified xsi:type="dcterms:W3CDTF">2017-06-28T11:08:12Z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