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1.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6" r:id="rId1"/>
  </p:sldMasterIdLst>
  <p:notesMasterIdLst>
    <p:notesMasterId r:id="rId5"/>
  </p:notesMasterIdLst>
  <p:handoutMasterIdLst>
    <p:handoutMasterId r:id="rId6"/>
  </p:handoutMasterIdLst>
  <p:sldIdLst>
    <p:sldId id="259" r:id="rId2"/>
    <p:sldId id="261" r:id="rId3"/>
    <p:sldId id="262" r:id="rId4"/>
  </p:sldIdLst>
  <p:sldSz cx="12192000" cy="6858000"/>
  <p:notesSz cx="6884988" cy="10018713"/>
  <p:defaultTextStyle>
    <a:defPPr>
      <a:defRPr lang="en-GB"/>
    </a:defPPr>
    <a:lvl1pPr algn="l" rtl="0" fontAlgn="base">
      <a:spcBef>
        <a:spcPct val="50000"/>
      </a:spcBef>
      <a:spcAft>
        <a:spcPct val="0"/>
      </a:spcAft>
      <a:defRPr sz="2000" kern="1200">
        <a:solidFill>
          <a:schemeClr val="tx1"/>
        </a:solidFill>
        <a:latin typeface="Arial" charset="0"/>
        <a:ea typeface="+mn-ea"/>
        <a:cs typeface="+mn-cs"/>
      </a:defRPr>
    </a:lvl1pPr>
    <a:lvl2pPr marL="457200" algn="l" rtl="0" fontAlgn="base">
      <a:spcBef>
        <a:spcPct val="50000"/>
      </a:spcBef>
      <a:spcAft>
        <a:spcPct val="0"/>
      </a:spcAft>
      <a:defRPr sz="2000" kern="1200">
        <a:solidFill>
          <a:schemeClr val="tx1"/>
        </a:solidFill>
        <a:latin typeface="Arial" charset="0"/>
        <a:ea typeface="+mn-ea"/>
        <a:cs typeface="+mn-cs"/>
      </a:defRPr>
    </a:lvl2pPr>
    <a:lvl3pPr marL="914400" algn="l" rtl="0" fontAlgn="base">
      <a:spcBef>
        <a:spcPct val="50000"/>
      </a:spcBef>
      <a:spcAft>
        <a:spcPct val="0"/>
      </a:spcAft>
      <a:defRPr sz="2000" kern="1200">
        <a:solidFill>
          <a:schemeClr val="tx1"/>
        </a:solidFill>
        <a:latin typeface="Arial" charset="0"/>
        <a:ea typeface="+mn-ea"/>
        <a:cs typeface="+mn-cs"/>
      </a:defRPr>
    </a:lvl3pPr>
    <a:lvl4pPr marL="1371600" algn="l" rtl="0" fontAlgn="base">
      <a:spcBef>
        <a:spcPct val="50000"/>
      </a:spcBef>
      <a:spcAft>
        <a:spcPct val="0"/>
      </a:spcAft>
      <a:defRPr sz="2000" kern="1200">
        <a:solidFill>
          <a:schemeClr val="tx1"/>
        </a:solidFill>
        <a:latin typeface="Arial" charset="0"/>
        <a:ea typeface="+mn-ea"/>
        <a:cs typeface="+mn-cs"/>
      </a:defRPr>
    </a:lvl4pPr>
    <a:lvl5pPr marL="1828800" algn="l" rtl="0" fontAlgn="base">
      <a:spcBef>
        <a:spcPct val="50000"/>
      </a:spcBef>
      <a:spcAft>
        <a:spcPct val="0"/>
      </a:spcAft>
      <a:defRPr sz="2000" kern="1200">
        <a:solidFill>
          <a:schemeClr val="tx1"/>
        </a:solidFill>
        <a:latin typeface="Arial" charset="0"/>
        <a:ea typeface="+mn-ea"/>
        <a:cs typeface="+mn-cs"/>
      </a:defRPr>
    </a:lvl5pPr>
    <a:lvl6pPr marL="2286000" algn="l" defTabSz="914400" rtl="0" eaLnBrk="1" latinLnBrk="0" hangingPunct="1">
      <a:defRPr sz="2000" kern="1200">
        <a:solidFill>
          <a:schemeClr val="tx1"/>
        </a:solidFill>
        <a:latin typeface="Arial" charset="0"/>
        <a:ea typeface="+mn-ea"/>
        <a:cs typeface="+mn-cs"/>
      </a:defRPr>
    </a:lvl6pPr>
    <a:lvl7pPr marL="2743200" algn="l" defTabSz="914400" rtl="0" eaLnBrk="1" latinLnBrk="0" hangingPunct="1">
      <a:defRPr sz="2000" kern="1200">
        <a:solidFill>
          <a:schemeClr val="tx1"/>
        </a:solidFill>
        <a:latin typeface="Arial" charset="0"/>
        <a:ea typeface="+mn-ea"/>
        <a:cs typeface="+mn-cs"/>
      </a:defRPr>
    </a:lvl7pPr>
    <a:lvl8pPr marL="3200400" algn="l" defTabSz="914400" rtl="0" eaLnBrk="1" latinLnBrk="0" hangingPunct="1">
      <a:defRPr sz="2000" kern="1200">
        <a:solidFill>
          <a:schemeClr val="tx1"/>
        </a:solidFill>
        <a:latin typeface="Arial" charset="0"/>
        <a:ea typeface="+mn-ea"/>
        <a:cs typeface="+mn-cs"/>
      </a:defRPr>
    </a:lvl8pPr>
    <a:lvl9pPr marL="3657600" algn="l" defTabSz="914400" rtl="0" eaLnBrk="1" latinLnBrk="0" hangingPunct="1">
      <a:defRPr sz="2000" kern="1200">
        <a:solidFill>
          <a:schemeClr val="tx1"/>
        </a:solidFill>
        <a:latin typeface="Arial" charset="0"/>
        <a:ea typeface="+mn-ea"/>
        <a:cs typeface="+mn-cs"/>
      </a:defRPr>
    </a:lvl9pPr>
  </p:defaultTextStyle>
  <p:extLst>
    <p:ext uri="{521415D9-36F7-43E2-AB2F-B90AF26B5E84}">
      <p14:sectionLst xmlns:p14="http://schemas.microsoft.com/office/powerpoint/2010/main">
        <p14:section name="Default Section" id="{9386CF36-BFA9-4BB0-91B9-1B19D4CB6FFA}">
          <p14:sldIdLst>
            <p14:sldId id="259"/>
            <p14:sldId id="261"/>
            <p14:sldId id="262"/>
          </p14:sldIdLst>
        </p14:section>
      </p14:sectionLst>
    </p:ext>
    <p:ext uri="{EFAFB233-063F-42B5-8137-9DF3F51BA10A}">
      <p15:sldGuideLst xmlns:p15="http://schemas.microsoft.com/office/powerpoint/2012/main">
        <p15:guide id="1" orient="horz" pos="1136" userDrawn="1">
          <p15:clr>
            <a:srgbClr val="A4A3A4"/>
          </p15:clr>
        </p15:guide>
        <p15:guide id="2" orient="horz" pos="4110" userDrawn="1">
          <p15:clr>
            <a:srgbClr val="A4A3A4"/>
          </p15:clr>
        </p15:guide>
        <p15:guide id="3" orient="horz" pos="151" userDrawn="1">
          <p15:clr>
            <a:srgbClr val="A4A3A4"/>
          </p15:clr>
        </p15:guide>
        <p15:guide id="4" orient="horz" pos="2449" userDrawn="1">
          <p15:clr>
            <a:srgbClr val="A4A3A4"/>
          </p15:clr>
        </p15:guide>
        <p15:guide id="5" orient="horz" pos="3566" userDrawn="1">
          <p15:clr>
            <a:srgbClr val="A4A3A4"/>
          </p15:clr>
        </p15:guide>
        <p15:guide id="6" orient="horz" pos="2545" userDrawn="1">
          <p15:clr>
            <a:srgbClr val="A4A3A4"/>
          </p15:clr>
        </p15:guide>
        <p15:guide id="7" orient="horz" pos="3845" userDrawn="1">
          <p15:clr>
            <a:srgbClr val="A4A3A4"/>
          </p15:clr>
        </p15:guide>
        <p15:guide id="8" pos="6625" userDrawn="1">
          <p15:clr>
            <a:srgbClr val="A4A3A4"/>
          </p15:clr>
        </p15:guide>
        <p15:guide id="9" pos="2588" userDrawn="1">
          <p15:clr>
            <a:srgbClr val="A4A3A4"/>
          </p15:clr>
        </p15:guide>
        <p15:guide id="10" pos="5091" userDrawn="1">
          <p15:clr>
            <a:srgbClr val="A4A3A4"/>
          </p15:clr>
        </p15:guide>
        <p15:guide id="11" pos="4969" userDrawn="1">
          <p15:clr>
            <a:srgbClr val="A4A3A4"/>
          </p15:clr>
        </p15:guide>
        <p15:guide id="12" pos="3779" userDrawn="1">
          <p15:clr>
            <a:srgbClr val="A4A3A4"/>
          </p15:clr>
        </p15:guide>
        <p15:guide id="13" pos="3901" userDrawn="1">
          <p15:clr>
            <a:srgbClr val="A4A3A4"/>
          </p15:clr>
        </p15:guide>
        <p15:guide id="14" pos="331" userDrawn="1">
          <p15:clr>
            <a:srgbClr val="A4A3A4"/>
          </p15:clr>
        </p15:guide>
        <p15:guide id="15" pos="2712" userDrawn="1">
          <p15:clr>
            <a:srgbClr val="A4A3A4"/>
          </p15:clr>
        </p15:guide>
        <p15:guide id="16" pos="3839" userDrawn="1">
          <p15:clr>
            <a:srgbClr val="A4A3A4"/>
          </p15:clr>
        </p15:guide>
        <p15:guide id="17" pos="3568" userDrawn="1">
          <p15:clr>
            <a:srgbClr val="A4A3A4"/>
          </p15:clr>
        </p15:guide>
        <p15:guide id="18" pos="4112" userDrawn="1">
          <p15:clr>
            <a:srgbClr val="A4A3A4"/>
          </p15:clr>
        </p15:guide>
        <p15:guide id="19" pos="7348" userDrawn="1">
          <p15:clr>
            <a:srgbClr val="A4A3A4"/>
          </p15:clr>
        </p15:guide>
      </p15:sldGuideLst>
    </p:ext>
    <p:ext uri="{2D200454-40CA-4A62-9FC3-DE9A4176ACB9}">
      <p15:notesGuideLst xmlns:p15="http://schemas.microsoft.com/office/powerpoint/2012/main">
        <p15:guide id="1" orient="horz" pos="3155">
          <p15:clr>
            <a:srgbClr val="A4A3A4"/>
          </p15:clr>
        </p15:guide>
        <p15:guide id="2" pos="2168">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FB7D3"/>
    <a:srgbClr val="8BC5FF"/>
    <a:srgbClr val="99CCFF"/>
    <a:srgbClr val="6A8FBF"/>
    <a:srgbClr val="00A9D4"/>
    <a:srgbClr val="007B78"/>
    <a:srgbClr val="89BA17"/>
    <a:srgbClr val="FABB00"/>
    <a:srgbClr val="F08A00"/>
    <a:srgbClr val="E3211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8983" autoAdjust="0"/>
    <p:restoredTop sz="95319" autoAdjust="0"/>
  </p:normalViewPr>
  <p:slideViewPr>
    <p:cSldViewPr snapToGrid="0" snapToObjects="1">
      <p:cViewPr varScale="1">
        <p:scale>
          <a:sx n="61" d="100"/>
          <a:sy n="61" d="100"/>
        </p:scale>
        <p:origin x="150" y="198"/>
      </p:cViewPr>
      <p:guideLst>
        <p:guide orient="horz" pos="1136"/>
        <p:guide orient="horz" pos="4110"/>
        <p:guide orient="horz" pos="151"/>
        <p:guide orient="horz" pos="2449"/>
        <p:guide orient="horz" pos="3566"/>
        <p:guide orient="horz" pos="2545"/>
        <p:guide orient="horz" pos="3845"/>
        <p:guide pos="6625"/>
        <p:guide pos="2588"/>
        <p:guide pos="5091"/>
        <p:guide pos="4969"/>
        <p:guide pos="3779"/>
        <p:guide pos="3901"/>
        <p:guide pos="331"/>
        <p:guide pos="2712"/>
        <p:guide pos="3839"/>
        <p:guide pos="3568"/>
        <p:guide pos="4112"/>
        <p:guide pos="7348"/>
      </p:guideLst>
    </p:cSldViewPr>
  </p:slideViewPr>
  <p:notesTextViewPr>
    <p:cViewPr>
      <p:scale>
        <a:sx n="100" d="100"/>
        <a:sy n="100" d="100"/>
      </p:scale>
      <p:origin x="0" y="0"/>
    </p:cViewPr>
  </p:notesTextViewPr>
  <p:sorterViewPr>
    <p:cViewPr>
      <p:scale>
        <a:sx n="100" d="100"/>
        <a:sy n="100" d="100"/>
      </p:scale>
      <p:origin x="0" y="6528"/>
    </p:cViewPr>
  </p:sorterViewPr>
  <p:notesViewPr>
    <p:cSldViewPr snapToGrid="0" snapToObjects="1">
      <p:cViewPr varScale="1">
        <p:scale>
          <a:sx n="64" d="100"/>
          <a:sy n="64" d="100"/>
        </p:scale>
        <p:origin x="-3414" y="-126"/>
      </p:cViewPr>
      <p:guideLst>
        <p:guide orient="horz" pos="3155"/>
        <p:guide pos="2168"/>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handoutMaster" Target="handoutMasters/handoutMaster1.xml"/><Relationship Id="rId5" Type="http://schemas.openxmlformats.org/officeDocument/2006/relationships/notesMaster" Target="notesMasters/notesMaster1.xml"/><Relationship Id="rId1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9874" name="Rectangle 2"/>
          <p:cNvSpPr>
            <a:spLocks noGrp="1" noChangeArrowheads="1"/>
          </p:cNvSpPr>
          <p:nvPr>
            <p:ph type="hdr" sz="quarter"/>
          </p:nvPr>
        </p:nvSpPr>
        <p:spPr bwMode="auto">
          <a:xfrm>
            <a:off x="0" y="0"/>
            <a:ext cx="2983495" cy="500936"/>
          </a:xfrm>
          <a:prstGeom prst="rect">
            <a:avLst/>
          </a:prstGeom>
          <a:noFill/>
          <a:ln w="9525">
            <a:noFill/>
            <a:miter lim="800000"/>
            <a:headEnd/>
            <a:tailEnd/>
          </a:ln>
          <a:effectLst/>
        </p:spPr>
        <p:txBody>
          <a:bodyPr vert="horz" wrap="square" lIns="96588" tIns="48294" rIns="96588" bIns="48294" numCol="1" anchor="t" anchorCtr="0" compatLnSpc="1">
            <a:prstTxWarp prst="textNoShape">
              <a:avLst/>
            </a:prstTxWarp>
          </a:bodyPr>
          <a:lstStyle>
            <a:lvl1pPr>
              <a:spcBef>
                <a:spcPct val="0"/>
              </a:spcBef>
              <a:defRPr sz="1300"/>
            </a:lvl1pPr>
          </a:lstStyle>
          <a:p>
            <a:r>
              <a:rPr lang="en-US" sz="1200"/>
              <a:t> </a:t>
            </a:r>
            <a:endParaRPr lang="en-US" sz="1200" dirty="0"/>
          </a:p>
        </p:txBody>
      </p:sp>
      <p:sp>
        <p:nvSpPr>
          <p:cNvPr id="79875" name="Rectangle 3"/>
          <p:cNvSpPr>
            <a:spLocks noGrp="1" noChangeArrowheads="1"/>
          </p:cNvSpPr>
          <p:nvPr>
            <p:ph type="dt" sz="quarter" idx="1"/>
          </p:nvPr>
        </p:nvSpPr>
        <p:spPr bwMode="auto">
          <a:xfrm>
            <a:off x="3899900" y="0"/>
            <a:ext cx="2983495" cy="500936"/>
          </a:xfrm>
          <a:prstGeom prst="rect">
            <a:avLst/>
          </a:prstGeom>
          <a:noFill/>
          <a:ln w="9525">
            <a:noFill/>
            <a:miter lim="800000"/>
            <a:headEnd/>
            <a:tailEnd/>
          </a:ln>
          <a:effectLst/>
        </p:spPr>
        <p:txBody>
          <a:bodyPr vert="horz" wrap="square" lIns="96588" tIns="48294" rIns="96588" bIns="48294" numCol="1" anchor="t" anchorCtr="0" compatLnSpc="1">
            <a:prstTxWarp prst="textNoShape">
              <a:avLst/>
            </a:prstTxWarp>
          </a:bodyPr>
          <a:lstStyle>
            <a:lvl1pPr algn="r">
              <a:spcBef>
                <a:spcPct val="0"/>
              </a:spcBef>
              <a:defRPr sz="1300"/>
            </a:lvl1pPr>
          </a:lstStyle>
          <a:p>
            <a:r>
              <a:rPr lang="en-US" sz="1200"/>
              <a:t>2017-03-31 </a:t>
            </a:r>
            <a:endParaRPr lang="en-US" sz="1200" dirty="0"/>
          </a:p>
        </p:txBody>
      </p:sp>
      <p:sp>
        <p:nvSpPr>
          <p:cNvPr id="79876" name="Rectangle 4"/>
          <p:cNvSpPr>
            <a:spLocks noGrp="1" noChangeArrowheads="1"/>
          </p:cNvSpPr>
          <p:nvPr>
            <p:ph type="ftr" sz="quarter" idx="2"/>
          </p:nvPr>
        </p:nvSpPr>
        <p:spPr bwMode="auto">
          <a:xfrm>
            <a:off x="0" y="9516038"/>
            <a:ext cx="2983495" cy="500936"/>
          </a:xfrm>
          <a:prstGeom prst="rect">
            <a:avLst/>
          </a:prstGeom>
          <a:noFill/>
          <a:ln w="9525">
            <a:noFill/>
            <a:miter lim="800000"/>
            <a:headEnd/>
            <a:tailEnd/>
          </a:ln>
          <a:effectLst/>
        </p:spPr>
        <p:txBody>
          <a:bodyPr vert="horz" wrap="square" lIns="96588" tIns="48294" rIns="96588" bIns="48294" numCol="1" anchor="b" anchorCtr="0" compatLnSpc="1">
            <a:prstTxWarp prst="textNoShape">
              <a:avLst/>
            </a:prstTxWarp>
          </a:bodyPr>
          <a:lstStyle>
            <a:lvl1pPr>
              <a:spcBef>
                <a:spcPct val="0"/>
              </a:spcBef>
              <a:defRPr sz="1300"/>
            </a:lvl1pPr>
          </a:lstStyle>
          <a:p>
            <a:r>
              <a:rPr lang="en-US" sz="1200"/>
              <a:t>© Ericsson AB 2017 </a:t>
            </a:r>
            <a:endParaRPr lang="en-US" sz="1200" dirty="0"/>
          </a:p>
        </p:txBody>
      </p:sp>
      <p:sp>
        <p:nvSpPr>
          <p:cNvPr id="79877" name="Rectangle 5"/>
          <p:cNvSpPr>
            <a:spLocks noGrp="1" noChangeArrowheads="1"/>
          </p:cNvSpPr>
          <p:nvPr>
            <p:ph type="sldNum" sz="quarter" idx="3"/>
          </p:nvPr>
        </p:nvSpPr>
        <p:spPr bwMode="auto">
          <a:xfrm>
            <a:off x="3899900" y="9516038"/>
            <a:ext cx="2983495" cy="500936"/>
          </a:xfrm>
          <a:prstGeom prst="rect">
            <a:avLst/>
          </a:prstGeom>
          <a:noFill/>
          <a:ln w="9525">
            <a:noFill/>
            <a:miter lim="800000"/>
            <a:headEnd/>
            <a:tailEnd/>
          </a:ln>
          <a:effectLst/>
        </p:spPr>
        <p:txBody>
          <a:bodyPr vert="horz" wrap="square" lIns="96588" tIns="48294" rIns="96588" bIns="48294" numCol="1" anchor="b" anchorCtr="0" compatLnSpc="1">
            <a:prstTxWarp prst="textNoShape">
              <a:avLst/>
            </a:prstTxWarp>
          </a:bodyPr>
          <a:lstStyle>
            <a:lvl1pPr algn="r">
              <a:spcBef>
                <a:spcPct val="0"/>
              </a:spcBef>
              <a:defRPr sz="1300"/>
            </a:lvl1pPr>
          </a:lstStyle>
          <a:p>
            <a:fld id="{4ECEF30E-552D-42ED-82CA-C73F83CA10A8}" type="slidenum">
              <a:rPr lang="en-US" sz="1200"/>
              <a:pPr/>
              <a:t>‹#›</a:t>
            </a:fld>
            <a:endParaRPr lang="en-US" sz="1200" dirty="0"/>
          </a:p>
        </p:txBody>
      </p:sp>
    </p:spTree>
    <p:extLst>
      <p:ext uri="{BB962C8B-B14F-4D97-AF65-F5344CB8AC3E}">
        <p14:creationId xmlns:p14="http://schemas.microsoft.com/office/powerpoint/2010/main" val="2985583238"/>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Date Placeholder 1"/>
          <p:cNvSpPr>
            <a:spLocks noGrp="1"/>
          </p:cNvSpPr>
          <p:nvPr>
            <p:ph type="dt" idx="1"/>
          </p:nvPr>
        </p:nvSpPr>
        <p:spPr>
          <a:xfrm>
            <a:off x="3900488" y="0"/>
            <a:ext cx="2982912" cy="501650"/>
          </a:xfrm>
          <a:prstGeom prst="rect">
            <a:avLst/>
          </a:prstGeom>
        </p:spPr>
        <p:txBody>
          <a:bodyPr vert="horz" lIns="91440" tIns="45720" rIns="91440" bIns="45720" rtlCol="0"/>
          <a:lstStyle>
            <a:lvl1pPr algn="r">
              <a:defRPr sz="1200"/>
            </a:lvl1pPr>
          </a:lstStyle>
          <a:p>
            <a:r>
              <a:rPr lang="en-US"/>
              <a:t>2017-03-31 </a:t>
            </a:r>
            <a:endParaRPr lang="en-US" dirty="0"/>
          </a:p>
        </p:txBody>
      </p:sp>
      <p:sp>
        <p:nvSpPr>
          <p:cNvPr id="3" name="Slide Number Placeholder 2"/>
          <p:cNvSpPr>
            <a:spLocks noGrp="1"/>
          </p:cNvSpPr>
          <p:nvPr>
            <p:ph type="sldNum" sz="quarter" idx="5"/>
          </p:nvPr>
        </p:nvSpPr>
        <p:spPr>
          <a:xfrm>
            <a:off x="3900488" y="9515475"/>
            <a:ext cx="2982912" cy="501650"/>
          </a:xfrm>
          <a:prstGeom prst="rect">
            <a:avLst/>
          </a:prstGeom>
        </p:spPr>
        <p:txBody>
          <a:bodyPr vert="horz" lIns="91440" tIns="45720" rIns="91440" bIns="45720" rtlCol="0" anchor="b"/>
          <a:lstStyle>
            <a:lvl1pPr algn="r">
              <a:defRPr sz="1200"/>
            </a:lvl1pPr>
          </a:lstStyle>
          <a:p>
            <a:fld id="{5852353D-F306-481A-B3D0-C36CE0BF9563}" type="slidenum">
              <a:rPr lang="en-US" smtClean="0"/>
              <a:pPr/>
              <a:t>‹#›</a:t>
            </a:fld>
            <a:endParaRPr lang="en-US" dirty="0"/>
          </a:p>
        </p:txBody>
      </p:sp>
      <p:sp>
        <p:nvSpPr>
          <p:cNvPr id="4" name="Header Placeholder 3"/>
          <p:cNvSpPr>
            <a:spLocks noGrp="1"/>
          </p:cNvSpPr>
          <p:nvPr>
            <p:ph type="hdr" sz="quarter"/>
          </p:nvPr>
        </p:nvSpPr>
        <p:spPr>
          <a:xfrm>
            <a:off x="0" y="0"/>
            <a:ext cx="2982913" cy="501650"/>
          </a:xfrm>
          <a:prstGeom prst="rect">
            <a:avLst/>
          </a:prstGeom>
        </p:spPr>
        <p:txBody>
          <a:bodyPr vert="horz" lIns="91440" tIns="45720" rIns="91440" bIns="45720" rtlCol="0"/>
          <a:lstStyle>
            <a:lvl1pPr algn="l">
              <a:defRPr sz="1200"/>
            </a:lvl1pPr>
          </a:lstStyle>
          <a:p>
            <a:r>
              <a:rPr lang="en-US"/>
              <a:t> </a:t>
            </a:r>
            <a:endParaRPr lang="en-US" dirty="0"/>
          </a:p>
        </p:txBody>
      </p:sp>
      <p:sp>
        <p:nvSpPr>
          <p:cNvPr id="5" name="Slide Image Placeholder 4"/>
          <p:cNvSpPr>
            <a:spLocks noGrp="1" noRot="1" noChangeAspect="1"/>
          </p:cNvSpPr>
          <p:nvPr>
            <p:ph type="sldImg" idx="2"/>
          </p:nvPr>
        </p:nvSpPr>
        <p:spPr>
          <a:xfrm>
            <a:off x="103188" y="750888"/>
            <a:ext cx="6678612" cy="3757612"/>
          </a:xfrm>
          <a:prstGeom prst="rect">
            <a:avLst/>
          </a:prstGeom>
          <a:noFill/>
          <a:ln w="12700">
            <a:solidFill>
              <a:prstClr val="black"/>
            </a:solidFill>
          </a:ln>
        </p:spPr>
        <p:txBody>
          <a:bodyPr vert="horz" lIns="91440" tIns="45720" rIns="91440" bIns="45720" rtlCol="0" anchor="ctr"/>
          <a:lstStyle/>
          <a:p>
            <a:endParaRPr lang="en-US"/>
          </a:p>
        </p:txBody>
      </p:sp>
      <p:sp>
        <p:nvSpPr>
          <p:cNvPr id="6" name="Footer Placeholder 5"/>
          <p:cNvSpPr>
            <a:spLocks noGrp="1"/>
          </p:cNvSpPr>
          <p:nvPr>
            <p:ph type="ftr" sz="quarter" idx="4"/>
          </p:nvPr>
        </p:nvSpPr>
        <p:spPr>
          <a:xfrm>
            <a:off x="0" y="9515475"/>
            <a:ext cx="2982913" cy="501650"/>
          </a:xfrm>
          <a:prstGeom prst="rect">
            <a:avLst/>
          </a:prstGeom>
        </p:spPr>
        <p:txBody>
          <a:bodyPr vert="horz" lIns="91440" tIns="45720" rIns="91440" bIns="45720" rtlCol="0" anchor="b"/>
          <a:lstStyle>
            <a:lvl1pPr algn="l">
              <a:defRPr sz="1200"/>
            </a:lvl1pPr>
          </a:lstStyle>
          <a:p>
            <a:r>
              <a:rPr lang="en-US"/>
              <a:t>© Ericsson AB 2017 </a:t>
            </a:r>
            <a:endParaRPr lang="en-US" dirty="0"/>
          </a:p>
        </p:txBody>
      </p:sp>
      <p:sp>
        <p:nvSpPr>
          <p:cNvPr id="7" name="Notes Placeholder 6"/>
          <p:cNvSpPr>
            <a:spLocks noGrp="1"/>
          </p:cNvSpPr>
          <p:nvPr>
            <p:ph type="body" sz="quarter" idx="3"/>
          </p:nvPr>
        </p:nvSpPr>
        <p:spPr>
          <a:xfrm>
            <a:off x="688975" y="4759325"/>
            <a:ext cx="5507038" cy="45085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508257339"/>
      </p:ext>
    </p:extLst>
  </p:cSld>
  <p:clrMap bg1="lt1" tx1="dk1" bg2="lt2" tx2="dk2" accent1="accent1" accent2="accent2" accent3="accent3" accent4="accent4" accent5="accent5" accent6="accent6" hlink="hlink" folHlink="folHlink"/>
  <p:hf/>
  <p:notesStyle>
    <a:lvl1pPr algn="l" rtl="0" fontAlgn="base">
      <a:spcBef>
        <a:spcPct val="30000"/>
      </a:spcBef>
      <a:spcAft>
        <a:spcPct val="0"/>
      </a:spcAft>
      <a:defRPr sz="1200" kern="1200">
        <a:solidFill>
          <a:schemeClr val="tx1"/>
        </a:solidFill>
        <a:latin typeface="Arial" charset="0"/>
        <a:ea typeface="+mn-ea"/>
        <a:cs typeface="+mn-cs"/>
      </a:defRPr>
    </a:lvl1pPr>
    <a:lvl2pPr marL="457200" algn="l" rtl="0" fontAlgn="base">
      <a:spcBef>
        <a:spcPct val="30000"/>
      </a:spcBef>
      <a:spcAft>
        <a:spcPct val="0"/>
      </a:spcAft>
      <a:defRPr sz="1200" kern="1200">
        <a:solidFill>
          <a:schemeClr val="tx1"/>
        </a:solidFill>
        <a:latin typeface="Arial" charset="0"/>
        <a:ea typeface="+mn-ea"/>
        <a:cs typeface="+mn-cs"/>
      </a:defRPr>
    </a:lvl2pPr>
    <a:lvl3pPr marL="914400" algn="l" rtl="0" fontAlgn="base">
      <a:spcBef>
        <a:spcPct val="30000"/>
      </a:spcBef>
      <a:spcAft>
        <a:spcPct val="0"/>
      </a:spcAft>
      <a:defRPr sz="1200" kern="1200">
        <a:solidFill>
          <a:schemeClr val="tx1"/>
        </a:solidFill>
        <a:latin typeface="Arial" charset="0"/>
        <a:ea typeface="+mn-ea"/>
        <a:cs typeface="+mn-cs"/>
      </a:defRPr>
    </a:lvl3pPr>
    <a:lvl4pPr marL="1371600" algn="l" rtl="0" fontAlgn="base">
      <a:spcBef>
        <a:spcPct val="30000"/>
      </a:spcBef>
      <a:spcAft>
        <a:spcPct val="0"/>
      </a:spcAft>
      <a:defRPr sz="1200" kern="1200">
        <a:solidFill>
          <a:schemeClr val="tx1"/>
        </a:solidFill>
        <a:latin typeface="Arial" charset="0"/>
        <a:ea typeface="+mn-ea"/>
        <a:cs typeface="+mn-cs"/>
      </a:defRPr>
    </a:lvl4pPr>
    <a:lvl5pPr marL="1828800" algn="l" rtl="0" fontAlgn="base">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2"/>
          <p:cNvSpPr>
            <a:spLocks noGrp="1" noRot="1" noChangeAspect="1" noChangeArrowheads="1" noTextEdit="1"/>
          </p:cNvSpPr>
          <p:nvPr>
            <p:ph type="sldImg"/>
          </p:nvPr>
        </p:nvSpPr>
        <p:spPr>
          <a:xfrm>
            <a:off x="103188" y="750888"/>
            <a:ext cx="6678612" cy="3757612"/>
          </a:xfrm>
          <a:prstGeom prst="rect">
            <a:avLst/>
          </a:prstGeom>
          <a:ln/>
        </p:spPr>
      </p:sp>
      <p:sp>
        <p:nvSpPr>
          <p:cNvPr id="80899" name="Rectangle 3"/>
          <p:cNvSpPr>
            <a:spLocks noGrp="1" noChangeArrowheads="1"/>
          </p:cNvSpPr>
          <p:nvPr>
            <p:ph type="body" idx="1"/>
          </p:nvPr>
        </p:nvSpPr>
        <p:spPr>
          <a:xfrm>
            <a:off x="688499" y="4758889"/>
            <a:ext cx="5507990" cy="4508421"/>
          </a:xfrm>
          <a:prstGeom prst="rect">
            <a:avLst/>
          </a:prstGeom>
        </p:spPr>
        <p:txBody>
          <a:bodyPr/>
          <a:lstStyle/>
          <a:p>
            <a:endParaRPr lang="en-US" dirty="0"/>
          </a:p>
        </p:txBody>
      </p:sp>
      <p:sp>
        <p:nvSpPr>
          <p:cNvPr id="5" name="Date Placeholder 4"/>
          <p:cNvSpPr>
            <a:spLocks noGrp="1"/>
          </p:cNvSpPr>
          <p:nvPr>
            <p:ph type="dt" idx="10"/>
          </p:nvPr>
        </p:nvSpPr>
        <p:spPr/>
        <p:txBody>
          <a:bodyPr/>
          <a:lstStyle/>
          <a:p>
            <a:r>
              <a:rPr lang="en-US"/>
              <a:t>2017-03-31 </a:t>
            </a:r>
          </a:p>
        </p:txBody>
      </p:sp>
      <p:sp>
        <p:nvSpPr>
          <p:cNvPr id="6" name="Footer Placeholder 5"/>
          <p:cNvSpPr>
            <a:spLocks noGrp="1"/>
          </p:cNvSpPr>
          <p:nvPr>
            <p:ph type="ftr" sz="quarter" idx="11"/>
          </p:nvPr>
        </p:nvSpPr>
        <p:spPr/>
        <p:txBody>
          <a:bodyPr/>
          <a:lstStyle/>
          <a:p>
            <a:r>
              <a:rPr lang="en-US"/>
              <a:t>© Ericsson AB 2017 </a:t>
            </a:r>
          </a:p>
        </p:txBody>
      </p:sp>
      <p:sp>
        <p:nvSpPr>
          <p:cNvPr id="8" name="Slide Number Placeholder 7"/>
          <p:cNvSpPr>
            <a:spLocks noGrp="1"/>
          </p:cNvSpPr>
          <p:nvPr>
            <p:ph type="sldNum" sz="quarter" idx="12"/>
          </p:nvPr>
        </p:nvSpPr>
        <p:spPr/>
        <p:txBody>
          <a:bodyPr/>
          <a:lstStyle/>
          <a:p>
            <a:fld id="{3B20CF17-FB6F-4E6F-9BC1-25589011D139}" type="slidenum">
              <a:rPr lang="en-US" smtClean="0"/>
              <a:t>1</a:t>
            </a:fld>
            <a:endParaRPr lang="en-US"/>
          </a:p>
        </p:txBody>
      </p:sp>
      <p:sp>
        <p:nvSpPr>
          <p:cNvPr id="9" name="Header Placeholder 8"/>
          <p:cNvSpPr>
            <a:spLocks noGrp="1"/>
          </p:cNvSpPr>
          <p:nvPr>
            <p:ph type="hdr" sz="quarter" idx="13"/>
          </p:nvPr>
        </p:nvSpPr>
        <p:spPr/>
        <p:txBody>
          <a:bodyPr/>
          <a:lstStyle/>
          <a:p>
            <a:r>
              <a:rPr lang="en-US"/>
              <a:t> </a:t>
            </a:r>
          </a:p>
        </p:txBody>
      </p:sp>
    </p:spTree>
    <p:extLst>
      <p:ext uri="{BB962C8B-B14F-4D97-AF65-F5344CB8AC3E}">
        <p14:creationId xmlns:p14="http://schemas.microsoft.com/office/powerpoint/2010/main" val="376347672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03188" y="750888"/>
            <a:ext cx="6678612" cy="3757612"/>
          </a:xfrm>
        </p:spPr>
      </p:sp>
      <p:sp>
        <p:nvSpPr>
          <p:cNvPr id="3" name="Notes Placeholder 2"/>
          <p:cNvSpPr>
            <a:spLocks noGrp="1"/>
          </p:cNvSpPr>
          <p:nvPr>
            <p:ph type="body" idx="1"/>
          </p:nvPr>
        </p:nvSpPr>
        <p:spPr/>
        <p:txBody>
          <a:bodyPr/>
          <a:lstStyle/>
          <a:p>
            <a:endParaRPr lang="en-US"/>
          </a:p>
        </p:txBody>
      </p:sp>
      <p:sp>
        <p:nvSpPr>
          <p:cNvPr id="4" name="Date Placeholder 3"/>
          <p:cNvSpPr>
            <a:spLocks noGrp="1"/>
          </p:cNvSpPr>
          <p:nvPr>
            <p:ph type="dt" idx="10"/>
          </p:nvPr>
        </p:nvSpPr>
        <p:spPr/>
        <p:txBody>
          <a:bodyPr/>
          <a:lstStyle/>
          <a:p>
            <a:r>
              <a:rPr lang="en-US"/>
              <a:t>2017-03-31 </a:t>
            </a:r>
            <a:endParaRPr lang="en-US" dirty="0"/>
          </a:p>
        </p:txBody>
      </p:sp>
      <p:sp>
        <p:nvSpPr>
          <p:cNvPr id="5" name="Slide Number Placeholder 4"/>
          <p:cNvSpPr>
            <a:spLocks noGrp="1"/>
          </p:cNvSpPr>
          <p:nvPr>
            <p:ph type="sldNum" sz="quarter" idx="11"/>
          </p:nvPr>
        </p:nvSpPr>
        <p:spPr/>
        <p:txBody>
          <a:bodyPr/>
          <a:lstStyle/>
          <a:p>
            <a:fld id="{6B245B60-A85D-463A-9D64-E6A521369557}" type="slidenum">
              <a:rPr lang="en-US" smtClean="0"/>
              <a:t>3</a:t>
            </a:fld>
            <a:endParaRPr lang="en-US" dirty="0"/>
          </a:p>
        </p:txBody>
      </p:sp>
      <p:sp>
        <p:nvSpPr>
          <p:cNvPr id="6" name="Header Placeholder 5"/>
          <p:cNvSpPr>
            <a:spLocks noGrp="1"/>
          </p:cNvSpPr>
          <p:nvPr>
            <p:ph type="hdr" sz="quarter" idx="12"/>
          </p:nvPr>
        </p:nvSpPr>
        <p:spPr/>
        <p:txBody>
          <a:bodyPr/>
          <a:lstStyle/>
          <a:p>
            <a:r>
              <a:rPr lang="en-US"/>
              <a:t> </a:t>
            </a:r>
            <a:endParaRPr lang="en-US" dirty="0"/>
          </a:p>
        </p:txBody>
      </p:sp>
      <p:sp>
        <p:nvSpPr>
          <p:cNvPr id="7" name="Footer Placeholder 6"/>
          <p:cNvSpPr>
            <a:spLocks noGrp="1"/>
          </p:cNvSpPr>
          <p:nvPr>
            <p:ph type="ftr" sz="quarter" idx="13"/>
          </p:nvPr>
        </p:nvSpPr>
        <p:spPr/>
        <p:txBody>
          <a:bodyPr/>
          <a:lstStyle/>
          <a:p>
            <a:r>
              <a:rPr lang="en-US"/>
              <a:t>© Ericsson AB 2017 </a:t>
            </a:r>
            <a:endParaRPr lang="en-US" dirty="0"/>
          </a:p>
        </p:txBody>
      </p:sp>
    </p:spTree>
    <p:extLst>
      <p:ext uri="{BB962C8B-B14F-4D97-AF65-F5344CB8AC3E}">
        <p14:creationId xmlns:p14="http://schemas.microsoft.com/office/powerpoint/2010/main" val="358991297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Page">
    <p:spTree>
      <p:nvGrpSpPr>
        <p:cNvPr id="1" name=""/>
        <p:cNvGrpSpPr/>
        <p:nvPr/>
      </p:nvGrpSpPr>
      <p:grpSpPr>
        <a:xfrm>
          <a:off x="0" y="0"/>
          <a:ext cx="0" cy="0"/>
          <a:chOff x="0" y="0"/>
          <a:chExt cx="0" cy="0"/>
        </a:xfrm>
      </p:grpSpPr>
      <p:sp>
        <p:nvSpPr>
          <p:cNvPr id="22532" name="LeftInfo"/>
          <p:cNvSpPr txBox="1">
            <a:spLocks noChangeArrowheads="1"/>
          </p:cNvSpPr>
          <p:nvPr/>
        </p:nvSpPr>
        <p:spPr bwMode="auto">
          <a:xfrm>
            <a:off x="-2019299" y="2828876"/>
            <a:ext cx="1968500" cy="3416320"/>
          </a:xfrm>
          <a:prstGeom prst="rect">
            <a:avLst/>
          </a:prstGeom>
          <a:noFill/>
          <a:ln w="9525">
            <a:noFill/>
            <a:miter lim="800000"/>
            <a:headEnd/>
            <a:tailEnd/>
          </a:ln>
          <a:effectLst/>
        </p:spPr>
        <p:txBody>
          <a:bodyPr>
            <a:spAutoFit/>
          </a:bodyPr>
          <a:lstStyle/>
          <a:p>
            <a:pPr algn="r">
              <a:spcBef>
                <a:spcPct val="0"/>
              </a:spcBef>
            </a:pPr>
            <a:r>
              <a:rPr lang="en-US" sz="1200" dirty="0">
                <a:solidFill>
                  <a:srgbClr val="FFFFFF"/>
                </a:solidFill>
              </a:rPr>
              <a:t>Slide title</a:t>
            </a:r>
          </a:p>
          <a:p>
            <a:pPr algn="r">
              <a:spcBef>
                <a:spcPct val="0"/>
              </a:spcBef>
            </a:pPr>
            <a:r>
              <a:rPr lang="en-US" sz="1200" dirty="0">
                <a:solidFill>
                  <a:srgbClr val="FFFFFF"/>
                </a:solidFill>
              </a:rPr>
              <a:t>70 pt</a:t>
            </a:r>
          </a:p>
          <a:p>
            <a:pPr algn="r">
              <a:spcBef>
                <a:spcPct val="0"/>
              </a:spcBef>
            </a:pPr>
            <a:endParaRPr lang="en-US" sz="1200" dirty="0">
              <a:solidFill>
                <a:srgbClr val="FFFFFF"/>
              </a:solidFill>
            </a:endParaRPr>
          </a:p>
          <a:p>
            <a:pPr algn="r">
              <a:spcBef>
                <a:spcPct val="0"/>
              </a:spcBef>
            </a:pPr>
            <a:endParaRPr lang="en-US" sz="1200" dirty="0">
              <a:solidFill>
                <a:srgbClr val="FFFFFF"/>
              </a:solidFill>
            </a:endParaRPr>
          </a:p>
          <a:p>
            <a:pPr algn="r">
              <a:spcBef>
                <a:spcPct val="0"/>
              </a:spcBef>
            </a:pPr>
            <a:endParaRPr lang="en-US" sz="1200" dirty="0">
              <a:solidFill>
                <a:srgbClr val="FFFFFF"/>
              </a:solidFill>
            </a:endParaRPr>
          </a:p>
          <a:p>
            <a:pPr algn="r">
              <a:spcBef>
                <a:spcPct val="0"/>
              </a:spcBef>
            </a:pPr>
            <a:r>
              <a:rPr lang="en-US" sz="1200" dirty="0">
                <a:solidFill>
                  <a:srgbClr val="9FB7D3"/>
                </a:solidFill>
              </a:rPr>
              <a:t>CAPITALS</a:t>
            </a:r>
          </a:p>
          <a:p>
            <a:pPr algn="r">
              <a:spcBef>
                <a:spcPct val="0"/>
              </a:spcBef>
            </a:pPr>
            <a:endParaRPr lang="en-US" sz="1200" dirty="0">
              <a:solidFill>
                <a:srgbClr val="FFFFFF"/>
              </a:solidFill>
            </a:endParaRPr>
          </a:p>
          <a:p>
            <a:pPr algn="r">
              <a:spcBef>
                <a:spcPct val="0"/>
              </a:spcBef>
            </a:pPr>
            <a:endParaRPr lang="en-US" sz="1200" dirty="0">
              <a:solidFill>
                <a:srgbClr val="FFFFFF"/>
              </a:solidFill>
            </a:endParaRPr>
          </a:p>
          <a:p>
            <a:pPr algn="r">
              <a:spcBef>
                <a:spcPct val="0"/>
              </a:spcBef>
            </a:pPr>
            <a:endParaRPr lang="en-US" sz="1200" dirty="0">
              <a:solidFill>
                <a:srgbClr val="FFFFFF"/>
              </a:solidFill>
            </a:endParaRPr>
          </a:p>
          <a:p>
            <a:pPr algn="r">
              <a:spcBef>
                <a:spcPct val="0"/>
              </a:spcBef>
            </a:pPr>
            <a:endParaRPr lang="en-US" sz="1200" dirty="0">
              <a:solidFill>
                <a:srgbClr val="FFFFFF"/>
              </a:solidFill>
            </a:endParaRPr>
          </a:p>
          <a:p>
            <a:pPr algn="r">
              <a:spcBef>
                <a:spcPct val="0"/>
              </a:spcBef>
            </a:pPr>
            <a:endParaRPr lang="en-US" sz="1200" dirty="0">
              <a:solidFill>
                <a:srgbClr val="FFFFFF"/>
              </a:solidFill>
            </a:endParaRPr>
          </a:p>
          <a:p>
            <a:pPr algn="r">
              <a:spcBef>
                <a:spcPct val="0"/>
              </a:spcBef>
            </a:pPr>
            <a:endParaRPr lang="en-US" sz="1200" dirty="0">
              <a:solidFill>
                <a:srgbClr val="FFFFFF"/>
              </a:solidFill>
            </a:endParaRPr>
          </a:p>
          <a:p>
            <a:pPr algn="r">
              <a:spcBef>
                <a:spcPct val="0"/>
              </a:spcBef>
            </a:pPr>
            <a:endParaRPr lang="en-US" sz="1200" dirty="0">
              <a:solidFill>
                <a:srgbClr val="FFFFFF"/>
              </a:solidFill>
            </a:endParaRPr>
          </a:p>
          <a:p>
            <a:pPr algn="r">
              <a:spcBef>
                <a:spcPct val="0"/>
              </a:spcBef>
            </a:pPr>
            <a:endParaRPr lang="en-US" sz="1200" dirty="0">
              <a:solidFill>
                <a:srgbClr val="FFFFFF"/>
              </a:solidFill>
            </a:endParaRPr>
          </a:p>
          <a:p>
            <a:pPr algn="r">
              <a:spcBef>
                <a:spcPct val="0"/>
              </a:spcBef>
            </a:pPr>
            <a:endParaRPr lang="en-US" sz="1200" dirty="0">
              <a:solidFill>
                <a:srgbClr val="FFFFFF"/>
              </a:solidFill>
            </a:endParaRPr>
          </a:p>
          <a:p>
            <a:pPr algn="r">
              <a:spcBef>
                <a:spcPct val="0"/>
              </a:spcBef>
            </a:pPr>
            <a:r>
              <a:rPr lang="en-US" sz="1200" dirty="0">
                <a:solidFill>
                  <a:srgbClr val="FFFFFF"/>
                </a:solidFill>
              </a:rPr>
              <a:t>Slide subtitle </a:t>
            </a:r>
          </a:p>
          <a:p>
            <a:pPr algn="r">
              <a:spcBef>
                <a:spcPct val="0"/>
              </a:spcBef>
            </a:pPr>
            <a:r>
              <a:rPr lang="en-US" sz="1200" dirty="0">
                <a:solidFill>
                  <a:srgbClr val="FFFFFF"/>
                </a:solidFill>
              </a:rPr>
              <a:t>minimum 30 pt</a:t>
            </a:r>
          </a:p>
          <a:p>
            <a:pPr algn="r">
              <a:spcBef>
                <a:spcPct val="0"/>
              </a:spcBef>
            </a:pPr>
            <a:endParaRPr lang="en-GB" sz="1200" dirty="0">
              <a:solidFill>
                <a:schemeClr val="bg1"/>
              </a:solidFill>
            </a:endParaRPr>
          </a:p>
        </p:txBody>
      </p:sp>
      <p:sp>
        <p:nvSpPr>
          <p:cNvPr id="22530" name="SubTitle_TM"/>
          <p:cNvSpPr>
            <a:spLocks noGrp="1" noChangeArrowheads="1"/>
          </p:cNvSpPr>
          <p:nvPr>
            <p:ph type="subTitle" idx="1" hasCustomPrompt="1"/>
          </p:nvPr>
        </p:nvSpPr>
        <p:spPr>
          <a:xfrm>
            <a:off x="524932" y="5137201"/>
            <a:ext cx="11140019" cy="1386001"/>
          </a:xfrm>
        </p:spPr>
        <p:txBody>
          <a:bodyPr anchor="b" anchorCtr="0"/>
          <a:lstStyle>
            <a:lvl1pPr marL="0" indent="0">
              <a:lnSpc>
                <a:spcPct val="75000"/>
              </a:lnSpc>
              <a:spcBef>
                <a:spcPts val="0"/>
              </a:spcBef>
              <a:buFont typeface="Arial" charset="0"/>
              <a:buNone/>
              <a:defRPr sz="3000" baseline="0">
                <a:latin typeface="Arial" panose="020B0604020202020204" pitchFamily="34" charset="0"/>
              </a:defRPr>
            </a:lvl1pPr>
          </a:lstStyle>
          <a:p>
            <a:r>
              <a:rPr lang="en-US" dirty="0"/>
              <a:t>Click to Add subtitle</a:t>
            </a:r>
          </a:p>
        </p:txBody>
      </p:sp>
      <p:sp>
        <p:nvSpPr>
          <p:cNvPr id="22531" name="Title_TM"/>
          <p:cNvSpPr>
            <a:spLocks noGrp="1" noChangeArrowheads="1"/>
          </p:cNvSpPr>
          <p:nvPr>
            <p:ph type="ctrTitle" hasCustomPrompt="1"/>
          </p:nvPr>
        </p:nvSpPr>
        <p:spPr>
          <a:xfrm>
            <a:off x="524934" y="1808710"/>
            <a:ext cx="11135785" cy="2839491"/>
          </a:xfrm>
        </p:spPr>
        <p:txBody>
          <a:bodyPr anchor="ctr">
            <a:normAutofit/>
          </a:bodyPr>
          <a:lstStyle>
            <a:lvl1pPr>
              <a:lnSpc>
                <a:spcPct val="75000"/>
              </a:lnSpc>
              <a:defRPr sz="7000">
                <a:latin typeface="Arial" panose="020B0604020202020204" pitchFamily="34" charset="0"/>
              </a:defRPr>
            </a:lvl1pPr>
          </a:lstStyle>
          <a:p>
            <a:r>
              <a:rPr lang="en-US" dirty="0"/>
              <a:t>Click to add title</a:t>
            </a:r>
          </a:p>
        </p:txBody>
      </p:sp>
    </p:spTree>
  </p:cSld>
  <p:clrMapOvr>
    <a:masterClrMapping/>
  </p:clrMapOvr>
  <p:hf sldNum="0"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Header, two horizontal contents">
    <p:spTree>
      <p:nvGrpSpPr>
        <p:cNvPr id="1" name=""/>
        <p:cNvGrpSpPr/>
        <p:nvPr/>
      </p:nvGrpSpPr>
      <p:grpSpPr>
        <a:xfrm>
          <a:off x="0" y="0"/>
          <a:ext cx="0" cy="0"/>
          <a:chOff x="0" y="0"/>
          <a:chExt cx="0" cy="0"/>
        </a:xfrm>
      </p:grpSpPr>
      <p:sp>
        <p:nvSpPr>
          <p:cNvPr id="7" name="Content Placeholder 2"/>
          <p:cNvSpPr>
            <a:spLocks noGrp="1"/>
          </p:cNvSpPr>
          <p:nvPr>
            <p:ph sz="quarter" idx="11" hasCustomPrompt="1"/>
          </p:nvPr>
        </p:nvSpPr>
        <p:spPr>
          <a:xfrm>
            <a:off x="524934" y="4010025"/>
            <a:ext cx="11140017" cy="2070100"/>
          </a:xfrm>
        </p:spPr>
        <p:txBody>
          <a:bodyPr/>
          <a:lstStyle/>
          <a:p>
            <a:pPr lvl="0"/>
            <a:r>
              <a:rPr lang="sv-SE" dirty="0" err="1"/>
              <a:t>Click</a:t>
            </a:r>
            <a:r>
              <a:rPr lang="sv-SE" dirty="0"/>
              <a:t> to </a:t>
            </a:r>
            <a:r>
              <a:rPr lang="sv-SE" dirty="0" err="1"/>
              <a:t>add</a:t>
            </a:r>
            <a:r>
              <a:rPr lang="sv-SE" dirty="0"/>
              <a:t>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Content Placeholder 1"/>
          <p:cNvSpPr>
            <a:spLocks noGrp="1"/>
          </p:cNvSpPr>
          <p:nvPr>
            <p:ph sz="quarter" idx="10" hasCustomPrompt="1"/>
          </p:nvPr>
        </p:nvSpPr>
        <p:spPr>
          <a:xfrm>
            <a:off x="524935" y="1795463"/>
            <a:ext cx="11140016" cy="2070100"/>
          </a:xfrm>
        </p:spPr>
        <p:txBody>
          <a:bodyPr/>
          <a:lstStyle/>
          <a:p>
            <a:pPr lvl="0"/>
            <a:r>
              <a:rPr lang="sv-SE" dirty="0" err="1"/>
              <a:t>Click</a:t>
            </a:r>
            <a:r>
              <a:rPr lang="sv-SE" dirty="0"/>
              <a:t> to </a:t>
            </a:r>
            <a:r>
              <a:rPr lang="sv-SE" dirty="0" err="1"/>
              <a:t>add</a:t>
            </a:r>
            <a:r>
              <a:rPr lang="sv-SE" dirty="0"/>
              <a:t>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Title 2"/>
          <p:cNvSpPr>
            <a:spLocks noGrp="1"/>
          </p:cNvSpPr>
          <p:nvPr>
            <p:ph type="title" hasCustomPrompt="1"/>
          </p:nvPr>
        </p:nvSpPr>
        <p:spPr>
          <a:xfrm>
            <a:off x="524935" y="239714"/>
            <a:ext cx="9992784" cy="1085371"/>
          </a:xfrm>
        </p:spPr>
        <p:txBody>
          <a:bodyPr/>
          <a:lstStyle/>
          <a:p>
            <a:r>
              <a:rPr lang="en-US" dirty="0"/>
              <a:t>Click to ADD title</a:t>
            </a: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Header, Content over two content parts">
    <p:spTree>
      <p:nvGrpSpPr>
        <p:cNvPr id="1" name=""/>
        <p:cNvGrpSpPr/>
        <p:nvPr/>
      </p:nvGrpSpPr>
      <p:grpSpPr>
        <a:xfrm>
          <a:off x="0" y="0"/>
          <a:ext cx="0" cy="0"/>
          <a:chOff x="0" y="0"/>
          <a:chExt cx="0" cy="0"/>
        </a:xfrm>
      </p:grpSpPr>
      <p:sp>
        <p:nvSpPr>
          <p:cNvPr id="7" name="Content Placeholder 3"/>
          <p:cNvSpPr>
            <a:spLocks noGrp="1"/>
          </p:cNvSpPr>
          <p:nvPr>
            <p:ph sz="quarter" idx="11" hasCustomPrompt="1"/>
          </p:nvPr>
        </p:nvSpPr>
        <p:spPr>
          <a:xfrm>
            <a:off x="6193367" y="4010025"/>
            <a:ext cx="5471584" cy="2070100"/>
          </a:xfrm>
        </p:spPr>
        <p:txBody>
          <a:bodyPr/>
          <a:lstStyle/>
          <a:p>
            <a:pPr lvl="0"/>
            <a:r>
              <a:rPr lang="sv-SE" dirty="0" err="1"/>
              <a:t>Click</a:t>
            </a:r>
            <a:r>
              <a:rPr lang="sv-SE" dirty="0"/>
              <a:t> to </a:t>
            </a:r>
            <a:r>
              <a:rPr lang="sv-SE" dirty="0" err="1"/>
              <a:t>add</a:t>
            </a:r>
            <a:r>
              <a:rPr lang="sv-SE" dirty="0"/>
              <a:t>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Content Placeholder 2"/>
          <p:cNvSpPr>
            <a:spLocks noGrp="1"/>
          </p:cNvSpPr>
          <p:nvPr>
            <p:ph sz="quarter" idx="12" hasCustomPrompt="1"/>
          </p:nvPr>
        </p:nvSpPr>
        <p:spPr>
          <a:xfrm>
            <a:off x="524934" y="4010025"/>
            <a:ext cx="5473700" cy="2070100"/>
          </a:xfrm>
        </p:spPr>
        <p:txBody>
          <a:bodyPr/>
          <a:lstStyle/>
          <a:p>
            <a:pPr lvl="0"/>
            <a:r>
              <a:rPr lang="sv-SE" dirty="0" err="1"/>
              <a:t>Click</a:t>
            </a:r>
            <a:r>
              <a:rPr lang="sv-SE" dirty="0"/>
              <a:t> to </a:t>
            </a:r>
            <a:r>
              <a:rPr lang="sv-SE" dirty="0" err="1"/>
              <a:t>add</a:t>
            </a:r>
            <a:r>
              <a:rPr lang="sv-SE" dirty="0"/>
              <a:t>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Content Placeholder 1"/>
          <p:cNvSpPr>
            <a:spLocks noGrp="1"/>
          </p:cNvSpPr>
          <p:nvPr>
            <p:ph idx="1" hasCustomPrompt="1"/>
          </p:nvPr>
        </p:nvSpPr>
        <p:spPr>
          <a:xfrm>
            <a:off x="529167" y="1795463"/>
            <a:ext cx="11135784" cy="2070100"/>
          </a:xfrm>
        </p:spPr>
        <p:txBody>
          <a:bodyPr/>
          <a:lstStyle/>
          <a:p>
            <a:pPr lvl="0"/>
            <a:r>
              <a:rPr lang="sv-SE" dirty="0" err="1"/>
              <a:t>Click</a:t>
            </a:r>
            <a:r>
              <a:rPr lang="sv-SE" dirty="0"/>
              <a:t> to </a:t>
            </a:r>
            <a:r>
              <a:rPr lang="sv-SE" dirty="0" err="1"/>
              <a:t>add</a:t>
            </a:r>
            <a:r>
              <a:rPr lang="sv-SE" dirty="0"/>
              <a:t>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itle 1"/>
          <p:cNvSpPr>
            <a:spLocks noGrp="1"/>
          </p:cNvSpPr>
          <p:nvPr>
            <p:ph type="title" hasCustomPrompt="1"/>
          </p:nvPr>
        </p:nvSpPr>
        <p:spPr>
          <a:xfrm>
            <a:off x="524935" y="239714"/>
            <a:ext cx="9992784" cy="1085371"/>
          </a:xfrm>
        </p:spPr>
        <p:txBody>
          <a:bodyPr/>
          <a:lstStyle/>
          <a:p>
            <a:r>
              <a:rPr lang="en-US" dirty="0"/>
              <a:t>Click to ADD title</a:t>
            </a: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Header, two content parts over content.">
    <p:spTree>
      <p:nvGrpSpPr>
        <p:cNvPr id="1" name=""/>
        <p:cNvGrpSpPr/>
        <p:nvPr/>
      </p:nvGrpSpPr>
      <p:grpSpPr>
        <a:xfrm>
          <a:off x="0" y="0"/>
          <a:ext cx="0" cy="0"/>
          <a:chOff x="0" y="0"/>
          <a:chExt cx="0" cy="0"/>
        </a:xfrm>
      </p:grpSpPr>
      <p:sp>
        <p:nvSpPr>
          <p:cNvPr id="8" name="Content Placeholder 3"/>
          <p:cNvSpPr>
            <a:spLocks noGrp="1"/>
          </p:cNvSpPr>
          <p:nvPr>
            <p:ph sz="quarter" idx="12" hasCustomPrompt="1"/>
          </p:nvPr>
        </p:nvSpPr>
        <p:spPr>
          <a:xfrm>
            <a:off x="524934" y="4010025"/>
            <a:ext cx="11140017" cy="2070100"/>
          </a:xfrm>
        </p:spPr>
        <p:txBody>
          <a:bodyPr/>
          <a:lstStyle/>
          <a:p>
            <a:pPr lvl="0"/>
            <a:r>
              <a:rPr lang="sv-SE" dirty="0" err="1"/>
              <a:t>Click</a:t>
            </a:r>
            <a:r>
              <a:rPr lang="sv-SE" dirty="0"/>
              <a:t> to </a:t>
            </a:r>
            <a:r>
              <a:rPr lang="sv-SE" dirty="0" err="1"/>
              <a:t>add</a:t>
            </a:r>
            <a:r>
              <a:rPr lang="sv-SE" dirty="0"/>
              <a:t>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Content Placeholder 2"/>
          <p:cNvSpPr>
            <a:spLocks noGrp="1"/>
          </p:cNvSpPr>
          <p:nvPr>
            <p:ph sz="quarter" idx="10" hasCustomPrompt="1"/>
          </p:nvPr>
        </p:nvSpPr>
        <p:spPr>
          <a:xfrm>
            <a:off x="6193367" y="1795463"/>
            <a:ext cx="5471584" cy="2070100"/>
          </a:xfrm>
        </p:spPr>
        <p:txBody>
          <a:bodyPr/>
          <a:lstStyle/>
          <a:p>
            <a:pPr lvl="0"/>
            <a:r>
              <a:rPr lang="sv-SE" dirty="0" err="1"/>
              <a:t>Click</a:t>
            </a:r>
            <a:r>
              <a:rPr lang="sv-SE" dirty="0"/>
              <a:t> to </a:t>
            </a:r>
            <a:r>
              <a:rPr lang="sv-SE" dirty="0" err="1"/>
              <a:t>add</a:t>
            </a:r>
            <a:r>
              <a:rPr lang="sv-SE" dirty="0"/>
              <a:t>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Content Placeholder 1"/>
          <p:cNvSpPr>
            <a:spLocks noGrp="1"/>
          </p:cNvSpPr>
          <p:nvPr>
            <p:ph idx="1" hasCustomPrompt="1"/>
          </p:nvPr>
        </p:nvSpPr>
        <p:spPr>
          <a:xfrm>
            <a:off x="529167" y="1795463"/>
            <a:ext cx="5469467" cy="2070100"/>
          </a:xfrm>
        </p:spPr>
        <p:txBody>
          <a:bodyPr/>
          <a:lstStyle/>
          <a:p>
            <a:pPr lvl="0"/>
            <a:r>
              <a:rPr lang="sv-SE" dirty="0" err="1"/>
              <a:t>Click</a:t>
            </a:r>
            <a:r>
              <a:rPr lang="sv-SE" dirty="0"/>
              <a:t> to </a:t>
            </a:r>
            <a:r>
              <a:rPr lang="sv-SE" dirty="0" err="1"/>
              <a:t>add</a:t>
            </a:r>
            <a:r>
              <a:rPr lang="sv-SE" dirty="0"/>
              <a:t>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itle 1"/>
          <p:cNvSpPr>
            <a:spLocks noGrp="1"/>
          </p:cNvSpPr>
          <p:nvPr>
            <p:ph type="title" hasCustomPrompt="1"/>
          </p:nvPr>
        </p:nvSpPr>
        <p:spPr>
          <a:xfrm>
            <a:off x="524935" y="239714"/>
            <a:ext cx="9992784" cy="1085371"/>
          </a:xfrm>
        </p:spPr>
        <p:txBody>
          <a:bodyPr/>
          <a:lstStyle/>
          <a:p>
            <a:r>
              <a:rPr lang="en-US" dirty="0"/>
              <a:t>Click to ADD title</a:t>
            </a: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AndTwoObj" preserve="1">
  <p:cSld name="Title, Content, and 2 Content">
    <p:spTree>
      <p:nvGrpSpPr>
        <p:cNvPr id="1" name=""/>
        <p:cNvGrpSpPr/>
        <p:nvPr/>
      </p:nvGrpSpPr>
      <p:grpSpPr>
        <a:xfrm>
          <a:off x="0" y="0"/>
          <a:ext cx="0" cy="0"/>
          <a:chOff x="0" y="0"/>
          <a:chExt cx="0" cy="0"/>
        </a:xfrm>
      </p:grpSpPr>
      <p:sp>
        <p:nvSpPr>
          <p:cNvPr id="5" name="Content Placeholder 3"/>
          <p:cNvSpPr>
            <a:spLocks noGrp="1"/>
          </p:cNvSpPr>
          <p:nvPr>
            <p:ph sz="quarter" idx="3"/>
          </p:nvPr>
        </p:nvSpPr>
        <p:spPr>
          <a:xfrm>
            <a:off x="6193367" y="4013201"/>
            <a:ext cx="5467351" cy="2066925"/>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2"/>
          <p:cNvSpPr>
            <a:spLocks noGrp="1"/>
          </p:cNvSpPr>
          <p:nvPr>
            <p:ph sz="quarter" idx="2"/>
          </p:nvPr>
        </p:nvSpPr>
        <p:spPr>
          <a:xfrm>
            <a:off x="6193367" y="1795464"/>
            <a:ext cx="5467351" cy="2065337"/>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Content Placeholder 1"/>
          <p:cNvSpPr>
            <a:spLocks noGrp="1"/>
          </p:cNvSpPr>
          <p:nvPr>
            <p:ph sz="half" idx="1"/>
          </p:nvPr>
        </p:nvSpPr>
        <p:spPr>
          <a:xfrm>
            <a:off x="524934" y="1795463"/>
            <a:ext cx="5465233" cy="428466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1"/>
          <p:cNvSpPr>
            <a:spLocks noGrp="1"/>
          </p:cNvSpPr>
          <p:nvPr>
            <p:ph type="title"/>
          </p:nvPr>
        </p:nvSpPr>
        <p:spPr>
          <a:xfrm>
            <a:off x="524935" y="239714"/>
            <a:ext cx="9992784" cy="1085371"/>
          </a:xfrm>
        </p:spPr>
        <p:txBody>
          <a:bodyPr/>
          <a:lstStyle/>
          <a:p>
            <a:r>
              <a:rPr lang="en-US"/>
              <a:t>Click to edit Master title style</a:t>
            </a:r>
          </a:p>
        </p:txBody>
      </p:sp>
    </p:spTree>
    <p:extLst>
      <p:ext uri="{BB962C8B-B14F-4D97-AF65-F5344CB8AC3E}">
        <p14:creationId xmlns:p14="http://schemas.microsoft.com/office/powerpoint/2010/main" val="2542340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AndObj" preserve="1">
  <p:cSld name="Title, 2 Content and Content">
    <p:spTree>
      <p:nvGrpSpPr>
        <p:cNvPr id="1" name=""/>
        <p:cNvGrpSpPr/>
        <p:nvPr/>
      </p:nvGrpSpPr>
      <p:grpSpPr>
        <a:xfrm>
          <a:off x="0" y="0"/>
          <a:ext cx="0" cy="0"/>
          <a:chOff x="0" y="0"/>
          <a:chExt cx="0" cy="0"/>
        </a:xfrm>
      </p:grpSpPr>
      <p:sp>
        <p:nvSpPr>
          <p:cNvPr id="5" name="Content Placeholder 3"/>
          <p:cNvSpPr>
            <a:spLocks noGrp="1"/>
          </p:cNvSpPr>
          <p:nvPr>
            <p:ph sz="half" idx="3"/>
          </p:nvPr>
        </p:nvSpPr>
        <p:spPr>
          <a:xfrm>
            <a:off x="6197601" y="1795463"/>
            <a:ext cx="5467351" cy="428466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2"/>
          <p:cNvSpPr>
            <a:spLocks noGrp="1"/>
          </p:cNvSpPr>
          <p:nvPr>
            <p:ph sz="quarter" idx="2"/>
          </p:nvPr>
        </p:nvSpPr>
        <p:spPr>
          <a:xfrm>
            <a:off x="529168" y="4013201"/>
            <a:ext cx="5465233" cy="2066925"/>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Content Placeholder 1"/>
          <p:cNvSpPr>
            <a:spLocks noGrp="1"/>
          </p:cNvSpPr>
          <p:nvPr>
            <p:ph sz="quarter" idx="1"/>
          </p:nvPr>
        </p:nvSpPr>
        <p:spPr>
          <a:xfrm>
            <a:off x="529168" y="1795464"/>
            <a:ext cx="5465233" cy="2065337"/>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1"/>
          <p:cNvSpPr>
            <a:spLocks noGrp="1"/>
          </p:cNvSpPr>
          <p:nvPr>
            <p:ph type="title"/>
          </p:nvPr>
        </p:nvSpPr>
        <p:spPr>
          <a:xfrm>
            <a:off x="524935" y="239714"/>
            <a:ext cx="9992784" cy="1085371"/>
          </a:xfrm>
        </p:spPr>
        <p:txBody>
          <a:bodyPr/>
          <a:lstStyle/>
          <a:p>
            <a:r>
              <a:rPr lang="en-US"/>
              <a:t>Click to edit Master title style</a:t>
            </a:r>
          </a:p>
        </p:txBody>
      </p:sp>
    </p:spTree>
    <p:extLst>
      <p:ext uri="{BB962C8B-B14F-4D97-AF65-F5344CB8AC3E}">
        <p14:creationId xmlns:p14="http://schemas.microsoft.com/office/powerpoint/2010/main" val="42672718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fourObj" preserve="1">
  <p:cSld name="Title and 4 Content">
    <p:spTree>
      <p:nvGrpSpPr>
        <p:cNvPr id="1" name=""/>
        <p:cNvGrpSpPr/>
        <p:nvPr/>
      </p:nvGrpSpPr>
      <p:grpSpPr>
        <a:xfrm>
          <a:off x="0" y="0"/>
          <a:ext cx="0" cy="0"/>
          <a:chOff x="0" y="0"/>
          <a:chExt cx="0" cy="0"/>
        </a:xfrm>
      </p:grpSpPr>
      <p:sp>
        <p:nvSpPr>
          <p:cNvPr id="6" name="Content Placeholder 4"/>
          <p:cNvSpPr>
            <a:spLocks noGrp="1"/>
          </p:cNvSpPr>
          <p:nvPr>
            <p:ph sz="quarter" idx="4"/>
          </p:nvPr>
        </p:nvSpPr>
        <p:spPr>
          <a:xfrm>
            <a:off x="6197601" y="4022726"/>
            <a:ext cx="5467351" cy="2066925"/>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Content Placeholder 3"/>
          <p:cNvSpPr>
            <a:spLocks noGrp="1"/>
          </p:cNvSpPr>
          <p:nvPr>
            <p:ph sz="quarter" idx="3"/>
          </p:nvPr>
        </p:nvSpPr>
        <p:spPr>
          <a:xfrm>
            <a:off x="529168" y="4022726"/>
            <a:ext cx="5465233" cy="2066925"/>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2"/>
          <p:cNvSpPr>
            <a:spLocks noGrp="1"/>
          </p:cNvSpPr>
          <p:nvPr>
            <p:ph sz="quarter" idx="2"/>
          </p:nvPr>
        </p:nvSpPr>
        <p:spPr>
          <a:xfrm>
            <a:off x="6197601" y="1804989"/>
            <a:ext cx="5467351" cy="2065337"/>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Content Placeholder 1"/>
          <p:cNvSpPr>
            <a:spLocks noGrp="1"/>
          </p:cNvSpPr>
          <p:nvPr>
            <p:ph sz="quarter" idx="1"/>
          </p:nvPr>
        </p:nvSpPr>
        <p:spPr>
          <a:xfrm>
            <a:off x="529168" y="1804989"/>
            <a:ext cx="5465233" cy="2065337"/>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1"/>
          <p:cNvSpPr>
            <a:spLocks noGrp="1"/>
          </p:cNvSpPr>
          <p:nvPr>
            <p:ph type="title" sz="quarter"/>
          </p:nvPr>
        </p:nvSpPr>
        <p:spPr>
          <a:xfrm>
            <a:off x="524935" y="239714"/>
            <a:ext cx="9992784" cy="1085371"/>
          </a:xfrm>
        </p:spPr>
        <p:txBody>
          <a:bodyPr/>
          <a:lstStyle/>
          <a:p>
            <a:r>
              <a:rPr lang="en-US"/>
              <a:t>Click to edit Master title style</a:t>
            </a:r>
          </a:p>
        </p:txBody>
      </p:sp>
    </p:spTree>
    <p:extLst>
      <p:ext uri="{BB962C8B-B14F-4D97-AF65-F5344CB8AC3E}">
        <p14:creationId xmlns:p14="http://schemas.microsoft.com/office/powerpoint/2010/main" val="168811179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524935" y="239714"/>
            <a:ext cx="9992784" cy="1085371"/>
          </a:xfrm>
        </p:spPr>
        <p:txBody>
          <a:bodyPr/>
          <a:lstStyle/>
          <a:p>
            <a:r>
              <a:rPr lang="en-US"/>
              <a:t>Click to edit Master title style</a:t>
            </a:r>
            <a:endParaRPr lang="en-US" dirty="0"/>
          </a:p>
        </p:txBody>
      </p:sp>
    </p:spTree>
    <p:extLst>
      <p:ext uri="{BB962C8B-B14F-4D97-AF65-F5344CB8AC3E}">
        <p14:creationId xmlns:p14="http://schemas.microsoft.com/office/powerpoint/2010/main" val="313033562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73403756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Title and 1 column">
    <p:spTree>
      <p:nvGrpSpPr>
        <p:cNvPr id="1" name=""/>
        <p:cNvGrpSpPr/>
        <p:nvPr/>
      </p:nvGrpSpPr>
      <p:grpSpPr>
        <a:xfrm>
          <a:off x="0" y="0"/>
          <a:ext cx="0" cy="0"/>
          <a:chOff x="0" y="0"/>
          <a:chExt cx="0" cy="0"/>
        </a:xfrm>
      </p:grpSpPr>
      <p:sp>
        <p:nvSpPr>
          <p:cNvPr id="3" name="Content Placeholder 1"/>
          <p:cNvSpPr>
            <a:spLocks noGrp="1"/>
          </p:cNvSpPr>
          <p:nvPr>
            <p:ph idx="1"/>
          </p:nvPr>
        </p:nvSpPr>
        <p:spPr>
          <a:xfrm>
            <a:off x="529168" y="1800000"/>
            <a:ext cx="11135785" cy="38520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itle 3"/>
          <p:cNvSpPr>
            <a:spLocks noGrp="1"/>
          </p:cNvSpPr>
          <p:nvPr>
            <p:ph type="title"/>
          </p:nvPr>
        </p:nvSpPr>
        <p:spPr>
          <a:xfrm>
            <a:off x="524935" y="239714"/>
            <a:ext cx="9992784" cy="1085371"/>
          </a:xfrm>
        </p:spPr>
        <p:txBody>
          <a:bodyPr/>
          <a:lstStyle/>
          <a:p>
            <a:r>
              <a:rPr lang="en-US"/>
              <a:t>Click to edit Master title style</a:t>
            </a:r>
            <a:endParaRPr lang="en-US" dirty="0"/>
          </a:p>
        </p:txBody>
      </p:sp>
    </p:spTree>
    <p:extLst>
      <p:ext uri="{BB962C8B-B14F-4D97-AF65-F5344CB8AC3E}">
        <p14:creationId xmlns:p14="http://schemas.microsoft.com/office/powerpoint/2010/main" val="333432299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nd 2 columns">
    <p:spTree>
      <p:nvGrpSpPr>
        <p:cNvPr id="1" name=""/>
        <p:cNvGrpSpPr/>
        <p:nvPr/>
      </p:nvGrpSpPr>
      <p:grpSpPr>
        <a:xfrm>
          <a:off x="0" y="0"/>
          <a:ext cx="0" cy="0"/>
          <a:chOff x="0" y="0"/>
          <a:chExt cx="0" cy="0"/>
        </a:xfrm>
      </p:grpSpPr>
      <p:sp>
        <p:nvSpPr>
          <p:cNvPr id="5" name="Content Placeholder 3"/>
          <p:cNvSpPr>
            <a:spLocks noGrp="1"/>
          </p:cNvSpPr>
          <p:nvPr>
            <p:ph sz="quarter" idx="3"/>
          </p:nvPr>
        </p:nvSpPr>
        <p:spPr>
          <a:xfrm>
            <a:off x="6193367" y="1795464"/>
            <a:ext cx="5467351" cy="428466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3" name="Content Placeholder 1"/>
          <p:cNvSpPr>
            <a:spLocks noGrp="1"/>
          </p:cNvSpPr>
          <p:nvPr>
            <p:ph sz="half" idx="1"/>
          </p:nvPr>
        </p:nvSpPr>
        <p:spPr>
          <a:xfrm>
            <a:off x="524934" y="1795463"/>
            <a:ext cx="5465233" cy="428466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1"/>
          <p:cNvSpPr>
            <a:spLocks noGrp="1"/>
          </p:cNvSpPr>
          <p:nvPr>
            <p:ph type="title"/>
          </p:nvPr>
        </p:nvSpPr>
        <p:spPr>
          <a:xfrm>
            <a:off x="524935" y="239714"/>
            <a:ext cx="9992784" cy="1085371"/>
          </a:xfrm>
        </p:spPr>
        <p:txBody>
          <a:bodyPr/>
          <a:lstStyle/>
          <a:p>
            <a:r>
              <a:rPr lang="en-US"/>
              <a:t>Click to edit Master title style</a:t>
            </a:r>
          </a:p>
        </p:txBody>
      </p:sp>
    </p:spTree>
    <p:extLst>
      <p:ext uri="{BB962C8B-B14F-4D97-AF65-F5344CB8AC3E}">
        <p14:creationId xmlns:p14="http://schemas.microsoft.com/office/powerpoint/2010/main" val="367472641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Title and 3 columns">
    <p:spTree>
      <p:nvGrpSpPr>
        <p:cNvPr id="1" name=""/>
        <p:cNvGrpSpPr/>
        <p:nvPr/>
      </p:nvGrpSpPr>
      <p:grpSpPr>
        <a:xfrm>
          <a:off x="0" y="0"/>
          <a:ext cx="0" cy="0"/>
          <a:chOff x="0" y="0"/>
          <a:chExt cx="0" cy="0"/>
        </a:xfrm>
      </p:grpSpPr>
      <p:sp>
        <p:nvSpPr>
          <p:cNvPr id="8" name="Content Placeholder 3"/>
          <p:cNvSpPr>
            <a:spLocks noGrp="1"/>
          </p:cNvSpPr>
          <p:nvPr>
            <p:ph sz="quarter" idx="12" hasCustomPrompt="1"/>
          </p:nvPr>
        </p:nvSpPr>
        <p:spPr>
          <a:xfrm>
            <a:off x="8081434" y="1800225"/>
            <a:ext cx="3583517" cy="4724399"/>
          </a:xfrm>
        </p:spPr>
        <p:txBody>
          <a:bodyPr/>
          <a:lstStyle/>
          <a:p>
            <a:pPr lvl="0"/>
            <a:r>
              <a:rPr lang="sv-SE" dirty="0" err="1"/>
              <a:t>Click</a:t>
            </a:r>
            <a:r>
              <a:rPr lang="sv-SE" dirty="0"/>
              <a:t> to </a:t>
            </a:r>
            <a:r>
              <a:rPr lang="sv-SE" dirty="0" err="1"/>
              <a:t>add</a:t>
            </a:r>
            <a:r>
              <a:rPr lang="sv-SE" dirty="0"/>
              <a:t>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Content Placeholder 2"/>
          <p:cNvSpPr>
            <a:spLocks noGrp="1"/>
          </p:cNvSpPr>
          <p:nvPr>
            <p:ph sz="quarter" idx="11" hasCustomPrompt="1"/>
          </p:nvPr>
        </p:nvSpPr>
        <p:spPr>
          <a:xfrm>
            <a:off x="4305300" y="1800225"/>
            <a:ext cx="3583517" cy="4724399"/>
          </a:xfrm>
        </p:spPr>
        <p:txBody>
          <a:bodyPr/>
          <a:lstStyle/>
          <a:p>
            <a:pPr lvl="0"/>
            <a:r>
              <a:rPr lang="sv-SE" dirty="0" err="1"/>
              <a:t>Click</a:t>
            </a:r>
            <a:r>
              <a:rPr lang="sv-SE" dirty="0"/>
              <a:t> to </a:t>
            </a:r>
            <a:r>
              <a:rPr lang="sv-SE" dirty="0" err="1"/>
              <a:t>add</a:t>
            </a:r>
            <a:r>
              <a:rPr lang="sv-SE" dirty="0"/>
              <a:t>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1"/>
          <p:cNvSpPr>
            <a:spLocks noGrp="1"/>
          </p:cNvSpPr>
          <p:nvPr>
            <p:ph sz="quarter" idx="10" hasCustomPrompt="1"/>
          </p:nvPr>
        </p:nvSpPr>
        <p:spPr>
          <a:xfrm>
            <a:off x="524934" y="1800225"/>
            <a:ext cx="3583517" cy="4724399"/>
          </a:xfrm>
        </p:spPr>
        <p:txBody>
          <a:bodyPr/>
          <a:lstStyle/>
          <a:p>
            <a:pPr lvl="0"/>
            <a:r>
              <a:rPr lang="sv-SE" dirty="0" err="1"/>
              <a:t>Click</a:t>
            </a:r>
            <a:r>
              <a:rPr lang="sv-SE" dirty="0"/>
              <a:t> to </a:t>
            </a:r>
            <a:r>
              <a:rPr lang="sv-SE" dirty="0" err="1"/>
              <a:t>add</a:t>
            </a:r>
            <a:r>
              <a:rPr lang="sv-SE" dirty="0"/>
              <a:t>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Title 1"/>
          <p:cNvSpPr>
            <a:spLocks noGrp="1"/>
          </p:cNvSpPr>
          <p:nvPr>
            <p:ph type="title"/>
          </p:nvPr>
        </p:nvSpPr>
        <p:spPr>
          <a:xfrm>
            <a:off x="524935" y="239714"/>
            <a:ext cx="9992784" cy="1085371"/>
          </a:xfrm>
        </p:spPr>
        <p:txBody>
          <a:bodyPr/>
          <a:lstStyle/>
          <a:p>
            <a:r>
              <a:rPr lang="en-US"/>
              <a:t>Click to edit Master title style</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Full title, right Image">
    <p:spTree>
      <p:nvGrpSpPr>
        <p:cNvPr id="1" name=""/>
        <p:cNvGrpSpPr/>
        <p:nvPr/>
      </p:nvGrpSpPr>
      <p:grpSpPr>
        <a:xfrm>
          <a:off x="0" y="0"/>
          <a:ext cx="0" cy="0"/>
          <a:chOff x="0" y="0"/>
          <a:chExt cx="0" cy="0"/>
        </a:xfrm>
      </p:grpSpPr>
      <p:sp>
        <p:nvSpPr>
          <p:cNvPr id="4" name="Content Placeholder 1"/>
          <p:cNvSpPr>
            <a:spLocks noGrp="1"/>
          </p:cNvSpPr>
          <p:nvPr>
            <p:ph sz="quarter" idx="10" hasCustomPrompt="1"/>
          </p:nvPr>
        </p:nvSpPr>
        <p:spPr>
          <a:xfrm>
            <a:off x="524934" y="1800225"/>
            <a:ext cx="5473700" cy="4724400"/>
          </a:xfrm>
        </p:spPr>
        <p:txBody>
          <a:bodyPr/>
          <a:lstStyle/>
          <a:p>
            <a:pPr lvl="0"/>
            <a:r>
              <a:rPr lang="sv-SE" dirty="0" err="1"/>
              <a:t>Click</a:t>
            </a:r>
            <a:r>
              <a:rPr lang="sv-SE" dirty="0"/>
              <a:t> to </a:t>
            </a:r>
            <a:r>
              <a:rPr lang="sv-SE" dirty="0" err="1"/>
              <a:t>add</a:t>
            </a:r>
            <a:r>
              <a:rPr lang="sv-SE" dirty="0"/>
              <a:t>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Title 1"/>
          <p:cNvSpPr>
            <a:spLocks noGrp="1"/>
          </p:cNvSpPr>
          <p:nvPr>
            <p:ph type="title"/>
          </p:nvPr>
        </p:nvSpPr>
        <p:spPr>
          <a:xfrm>
            <a:off x="524935" y="239714"/>
            <a:ext cx="9992783" cy="1085371"/>
          </a:xfrm>
        </p:spPr>
        <p:txBody>
          <a:bodyPr/>
          <a:lstStyle/>
          <a:p>
            <a:r>
              <a:rPr lang="en-US"/>
              <a:t>Click to edit Master title style</a:t>
            </a:r>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Small title, right Image">
    <p:spTree>
      <p:nvGrpSpPr>
        <p:cNvPr id="1" name=""/>
        <p:cNvGrpSpPr/>
        <p:nvPr/>
      </p:nvGrpSpPr>
      <p:grpSpPr>
        <a:xfrm>
          <a:off x="0" y="0"/>
          <a:ext cx="0" cy="0"/>
          <a:chOff x="0" y="0"/>
          <a:chExt cx="0" cy="0"/>
        </a:xfrm>
      </p:grpSpPr>
      <p:sp>
        <p:nvSpPr>
          <p:cNvPr id="4" name="Content Placeholder 1"/>
          <p:cNvSpPr>
            <a:spLocks noGrp="1"/>
          </p:cNvSpPr>
          <p:nvPr>
            <p:ph sz="quarter" idx="10" hasCustomPrompt="1"/>
          </p:nvPr>
        </p:nvSpPr>
        <p:spPr>
          <a:xfrm>
            <a:off x="524934" y="1800225"/>
            <a:ext cx="5139267" cy="4724400"/>
          </a:xfrm>
        </p:spPr>
        <p:txBody>
          <a:bodyPr/>
          <a:lstStyle/>
          <a:p>
            <a:pPr lvl="0"/>
            <a:r>
              <a:rPr lang="sv-SE" dirty="0" err="1"/>
              <a:t>Click</a:t>
            </a:r>
            <a:r>
              <a:rPr lang="sv-SE" dirty="0"/>
              <a:t> to </a:t>
            </a:r>
            <a:r>
              <a:rPr lang="sv-SE" dirty="0" err="1"/>
              <a:t>add</a:t>
            </a:r>
            <a:r>
              <a:rPr lang="sv-SE" dirty="0"/>
              <a:t>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Title 1"/>
          <p:cNvSpPr>
            <a:spLocks noGrp="1"/>
          </p:cNvSpPr>
          <p:nvPr>
            <p:ph type="title"/>
          </p:nvPr>
        </p:nvSpPr>
        <p:spPr>
          <a:xfrm>
            <a:off x="524935" y="239714"/>
            <a:ext cx="5139265" cy="1085371"/>
          </a:xfrm>
        </p:spPr>
        <p:txBody>
          <a:bodyPr/>
          <a:lstStyle/>
          <a:p>
            <a:r>
              <a:rPr lang="en-US"/>
              <a:t>Click to edit Master title style</a:t>
            </a:r>
          </a:p>
        </p:txBody>
      </p:sp>
    </p:spTree>
    <p:extLst>
      <p:ext uri="{BB962C8B-B14F-4D97-AF65-F5344CB8AC3E}">
        <p14:creationId xmlns:p14="http://schemas.microsoft.com/office/powerpoint/2010/main" val="228354883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Full title, left Image">
    <p:spTree>
      <p:nvGrpSpPr>
        <p:cNvPr id="1" name=""/>
        <p:cNvGrpSpPr/>
        <p:nvPr/>
      </p:nvGrpSpPr>
      <p:grpSpPr>
        <a:xfrm>
          <a:off x="0" y="0"/>
          <a:ext cx="0" cy="0"/>
          <a:chOff x="0" y="0"/>
          <a:chExt cx="0" cy="0"/>
        </a:xfrm>
      </p:grpSpPr>
      <p:sp>
        <p:nvSpPr>
          <p:cNvPr id="4" name="Content Placeholder 1"/>
          <p:cNvSpPr>
            <a:spLocks noGrp="1"/>
          </p:cNvSpPr>
          <p:nvPr>
            <p:ph sz="quarter" idx="10" hasCustomPrompt="1"/>
          </p:nvPr>
        </p:nvSpPr>
        <p:spPr>
          <a:xfrm>
            <a:off x="6191251" y="1800225"/>
            <a:ext cx="5473700" cy="4724400"/>
          </a:xfrm>
        </p:spPr>
        <p:txBody>
          <a:bodyPr/>
          <a:lstStyle/>
          <a:p>
            <a:pPr lvl="0"/>
            <a:r>
              <a:rPr lang="sv-SE" dirty="0" err="1"/>
              <a:t>Click</a:t>
            </a:r>
            <a:r>
              <a:rPr lang="sv-SE" dirty="0"/>
              <a:t> to </a:t>
            </a:r>
            <a:r>
              <a:rPr lang="sv-SE" dirty="0" err="1"/>
              <a:t>add</a:t>
            </a:r>
            <a:r>
              <a:rPr lang="sv-SE" dirty="0"/>
              <a:t>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Title 1"/>
          <p:cNvSpPr>
            <a:spLocks noGrp="1"/>
          </p:cNvSpPr>
          <p:nvPr>
            <p:ph type="title"/>
          </p:nvPr>
        </p:nvSpPr>
        <p:spPr>
          <a:xfrm>
            <a:off x="524935" y="239714"/>
            <a:ext cx="9992784" cy="1085371"/>
          </a:xfrm>
        </p:spPr>
        <p:txBody>
          <a:bodyPr/>
          <a:lstStyle/>
          <a:p>
            <a:r>
              <a:rPr lang="en-US"/>
              <a:t>Click to edit Master title style</a:t>
            </a:r>
            <a:endParaRPr lang="en-US" dirty="0"/>
          </a:p>
        </p:txBody>
      </p:sp>
    </p:spTree>
    <p:extLst>
      <p:ext uri="{BB962C8B-B14F-4D97-AF65-F5344CB8AC3E}">
        <p14:creationId xmlns:p14="http://schemas.microsoft.com/office/powerpoint/2010/main" val="26297392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Small title, left Image">
    <p:spTree>
      <p:nvGrpSpPr>
        <p:cNvPr id="1" name=""/>
        <p:cNvGrpSpPr/>
        <p:nvPr/>
      </p:nvGrpSpPr>
      <p:grpSpPr>
        <a:xfrm>
          <a:off x="0" y="0"/>
          <a:ext cx="0" cy="0"/>
          <a:chOff x="0" y="0"/>
          <a:chExt cx="0" cy="0"/>
        </a:xfrm>
      </p:grpSpPr>
      <p:sp>
        <p:nvSpPr>
          <p:cNvPr id="4" name="Content Placeholder 1"/>
          <p:cNvSpPr>
            <a:spLocks noGrp="1"/>
          </p:cNvSpPr>
          <p:nvPr>
            <p:ph sz="quarter" idx="10" hasCustomPrompt="1"/>
          </p:nvPr>
        </p:nvSpPr>
        <p:spPr>
          <a:xfrm>
            <a:off x="6191251" y="1800225"/>
            <a:ext cx="5473700" cy="4724400"/>
          </a:xfrm>
        </p:spPr>
        <p:txBody>
          <a:bodyPr/>
          <a:lstStyle/>
          <a:p>
            <a:pPr lvl="0"/>
            <a:r>
              <a:rPr lang="sv-SE" dirty="0" err="1"/>
              <a:t>Click</a:t>
            </a:r>
            <a:r>
              <a:rPr lang="sv-SE" dirty="0"/>
              <a:t> to </a:t>
            </a:r>
            <a:r>
              <a:rPr lang="sv-SE" dirty="0" err="1"/>
              <a:t>add</a:t>
            </a:r>
            <a:r>
              <a:rPr lang="sv-SE" dirty="0"/>
              <a:t>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Title 1"/>
          <p:cNvSpPr>
            <a:spLocks noGrp="1"/>
          </p:cNvSpPr>
          <p:nvPr>
            <p:ph type="title"/>
          </p:nvPr>
        </p:nvSpPr>
        <p:spPr>
          <a:xfrm>
            <a:off x="6193367" y="239714"/>
            <a:ext cx="4324351" cy="1085371"/>
          </a:xfrm>
        </p:spPr>
        <p:txBody>
          <a:bodyPr/>
          <a:lstStyle/>
          <a:p>
            <a:r>
              <a:rPr lang="en-US"/>
              <a:t>Click to edit Master title style</a:t>
            </a:r>
            <a:endParaRPr lang="en-US" dirty="0"/>
          </a:p>
        </p:txBody>
      </p:sp>
    </p:spTree>
    <p:extLst>
      <p:ext uri="{BB962C8B-B14F-4D97-AF65-F5344CB8AC3E}">
        <p14:creationId xmlns:p14="http://schemas.microsoft.com/office/powerpoint/2010/main" val="5259091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Low small title, left Image">
    <p:spTree>
      <p:nvGrpSpPr>
        <p:cNvPr id="1" name=""/>
        <p:cNvGrpSpPr/>
        <p:nvPr/>
      </p:nvGrpSpPr>
      <p:grpSpPr>
        <a:xfrm>
          <a:off x="0" y="0"/>
          <a:ext cx="0" cy="0"/>
          <a:chOff x="0" y="0"/>
          <a:chExt cx="0" cy="0"/>
        </a:xfrm>
      </p:grpSpPr>
      <p:sp>
        <p:nvSpPr>
          <p:cNvPr id="4" name="Content Placeholder 1"/>
          <p:cNvSpPr>
            <a:spLocks noGrp="1"/>
          </p:cNvSpPr>
          <p:nvPr>
            <p:ph sz="quarter" idx="10" hasCustomPrompt="1"/>
          </p:nvPr>
        </p:nvSpPr>
        <p:spPr>
          <a:xfrm>
            <a:off x="6191251" y="3545841"/>
            <a:ext cx="5473700" cy="2978785"/>
          </a:xfrm>
        </p:spPr>
        <p:txBody>
          <a:bodyPr/>
          <a:lstStyle/>
          <a:p>
            <a:pPr lvl="0"/>
            <a:r>
              <a:rPr lang="sv-SE" dirty="0" err="1"/>
              <a:t>Click</a:t>
            </a:r>
            <a:r>
              <a:rPr lang="sv-SE" dirty="0"/>
              <a:t> to </a:t>
            </a:r>
            <a:r>
              <a:rPr lang="sv-SE" dirty="0" err="1"/>
              <a:t>add</a:t>
            </a:r>
            <a:r>
              <a:rPr lang="sv-SE" dirty="0"/>
              <a:t>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Title 1"/>
          <p:cNvSpPr>
            <a:spLocks noGrp="1"/>
          </p:cNvSpPr>
          <p:nvPr>
            <p:ph type="title"/>
          </p:nvPr>
        </p:nvSpPr>
        <p:spPr>
          <a:xfrm>
            <a:off x="6191251" y="1797525"/>
            <a:ext cx="5473700" cy="1085371"/>
          </a:xfrm>
        </p:spPr>
        <p:txBody>
          <a:bodyPr/>
          <a:lstStyle/>
          <a:p>
            <a:r>
              <a:rPr lang="en-US"/>
              <a:t>Click to edit Master title style</a:t>
            </a:r>
            <a:endParaRPr lang="en-US" dirty="0"/>
          </a:p>
        </p:txBody>
      </p:sp>
    </p:spTree>
    <p:extLst>
      <p:ext uri="{BB962C8B-B14F-4D97-AF65-F5344CB8AC3E}">
        <p14:creationId xmlns:p14="http://schemas.microsoft.com/office/powerpoint/2010/main" val="407186510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1508" name="LeftInfo"/>
          <p:cNvSpPr txBox="1">
            <a:spLocks noChangeArrowheads="1"/>
          </p:cNvSpPr>
          <p:nvPr/>
        </p:nvSpPr>
        <p:spPr bwMode="auto">
          <a:xfrm>
            <a:off x="-2515809" y="438151"/>
            <a:ext cx="2352392" cy="5970865"/>
          </a:xfrm>
          <a:prstGeom prst="rect">
            <a:avLst/>
          </a:prstGeom>
          <a:noFill/>
          <a:ln w="9525">
            <a:noFill/>
            <a:miter lim="800000"/>
            <a:headEnd/>
            <a:tailEnd/>
          </a:ln>
          <a:effectLst/>
        </p:spPr>
        <p:txBody>
          <a:bodyPr wrap="square">
            <a:spAutoFit/>
          </a:bodyPr>
          <a:lstStyle/>
          <a:p>
            <a:pPr algn="r">
              <a:spcBef>
                <a:spcPct val="0"/>
              </a:spcBef>
            </a:pPr>
            <a:r>
              <a:rPr lang="en-US" sz="1200" noProof="0" dirty="0">
                <a:solidFill>
                  <a:srgbClr val="FFFFFF"/>
                </a:solidFill>
              </a:rPr>
              <a:t>Slide title </a:t>
            </a:r>
          </a:p>
          <a:p>
            <a:pPr algn="r">
              <a:spcBef>
                <a:spcPct val="0"/>
              </a:spcBef>
            </a:pPr>
            <a:r>
              <a:rPr lang="en-US" sz="1200" noProof="0" dirty="0">
                <a:solidFill>
                  <a:srgbClr val="FFFFFF"/>
                </a:solidFill>
              </a:rPr>
              <a:t>44 pt</a:t>
            </a:r>
          </a:p>
          <a:p>
            <a:pPr algn="r">
              <a:spcBef>
                <a:spcPct val="0"/>
              </a:spcBef>
            </a:pPr>
            <a:endParaRPr lang="en-US" sz="1200" noProof="0" dirty="0">
              <a:solidFill>
                <a:srgbClr val="FFFFFF"/>
              </a:solidFill>
            </a:endParaRPr>
          </a:p>
          <a:p>
            <a:pPr algn="r">
              <a:spcBef>
                <a:spcPct val="0"/>
              </a:spcBef>
            </a:pPr>
            <a:endParaRPr lang="en-US" sz="1200" noProof="0" dirty="0">
              <a:solidFill>
                <a:srgbClr val="FFFFFF"/>
              </a:solidFill>
            </a:endParaRPr>
          </a:p>
          <a:p>
            <a:pPr algn="r">
              <a:spcBef>
                <a:spcPct val="0"/>
              </a:spcBef>
            </a:pPr>
            <a:endParaRPr lang="en-US" sz="1200" noProof="0" dirty="0">
              <a:solidFill>
                <a:srgbClr val="FFFFFF"/>
              </a:solidFill>
            </a:endParaRPr>
          </a:p>
          <a:p>
            <a:pPr algn="r">
              <a:spcBef>
                <a:spcPct val="0"/>
              </a:spcBef>
            </a:pPr>
            <a:endParaRPr lang="en-US" sz="1200" noProof="0" dirty="0">
              <a:solidFill>
                <a:srgbClr val="FFFFFF"/>
              </a:solidFill>
            </a:endParaRPr>
          </a:p>
          <a:p>
            <a:pPr algn="r">
              <a:spcBef>
                <a:spcPct val="0"/>
              </a:spcBef>
            </a:pPr>
            <a:endParaRPr lang="en-US" sz="1200" noProof="0" dirty="0">
              <a:solidFill>
                <a:srgbClr val="FFFFFF"/>
              </a:solidFill>
            </a:endParaRPr>
          </a:p>
          <a:p>
            <a:pPr algn="r">
              <a:spcBef>
                <a:spcPct val="0"/>
              </a:spcBef>
            </a:pPr>
            <a:endParaRPr lang="en-US" sz="1200" noProof="0" dirty="0">
              <a:solidFill>
                <a:srgbClr val="FFFFFF"/>
              </a:solidFill>
            </a:endParaRPr>
          </a:p>
          <a:p>
            <a:pPr algn="r">
              <a:spcBef>
                <a:spcPct val="0"/>
              </a:spcBef>
            </a:pPr>
            <a:r>
              <a:rPr lang="en-US" sz="1200" noProof="0" dirty="0">
                <a:solidFill>
                  <a:srgbClr val="FFFFFF"/>
                </a:solidFill>
              </a:rPr>
              <a:t>Text and bullet level 1</a:t>
            </a:r>
          </a:p>
          <a:p>
            <a:pPr algn="r">
              <a:spcBef>
                <a:spcPct val="0"/>
              </a:spcBef>
            </a:pPr>
            <a:r>
              <a:rPr lang="en-US" sz="1200" noProof="0" dirty="0">
                <a:solidFill>
                  <a:srgbClr val="FFFFFF"/>
                </a:solidFill>
              </a:rPr>
              <a:t> minimum 24 pt</a:t>
            </a:r>
          </a:p>
          <a:p>
            <a:pPr algn="r">
              <a:spcBef>
                <a:spcPct val="0"/>
              </a:spcBef>
            </a:pPr>
            <a:endParaRPr lang="en-US" sz="1200" noProof="0" dirty="0">
              <a:solidFill>
                <a:srgbClr val="FFFFFF"/>
              </a:solidFill>
            </a:endParaRPr>
          </a:p>
          <a:p>
            <a:pPr algn="r">
              <a:spcBef>
                <a:spcPct val="0"/>
              </a:spcBef>
            </a:pPr>
            <a:r>
              <a:rPr lang="en-US" sz="1200" noProof="0" dirty="0">
                <a:solidFill>
                  <a:srgbClr val="FFFFFF"/>
                </a:solidFill>
              </a:rPr>
              <a:t>Bullets level 2-5</a:t>
            </a:r>
          </a:p>
          <a:p>
            <a:pPr algn="r">
              <a:spcBef>
                <a:spcPct val="0"/>
              </a:spcBef>
            </a:pPr>
            <a:r>
              <a:rPr lang="en-US" sz="1200" noProof="0" dirty="0">
                <a:solidFill>
                  <a:srgbClr val="FFFFFF"/>
                </a:solidFill>
              </a:rPr>
              <a:t>minimum 20 pt</a:t>
            </a:r>
          </a:p>
          <a:p>
            <a:pPr algn="r">
              <a:spcBef>
                <a:spcPct val="0"/>
              </a:spcBef>
            </a:pPr>
            <a:endParaRPr lang="en-US" sz="1200" noProof="0" dirty="0">
              <a:solidFill>
                <a:srgbClr val="FFFFFF"/>
              </a:solidFill>
            </a:endParaRPr>
          </a:p>
          <a:p>
            <a:pPr algn="r"/>
            <a:endParaRPr lang="en-US" sz="800" noProof="0" dirty="0">
              <a:solidFill>
                <a:schemeClr val="bg1"/>
              </a:solidFill>
            </a:endParaRPr>
          </a:p>
          <a:p>
            <a:pPr algn="r"/>
            <a:endParaRPr lang="en-US" sz="800" noProof="0" dirty="0">
              <a:solidFill>
                <a:schemeClr val="bg1"/>
              </a:solidFill>
            </a:endParaRPr>
          </a:p>
          <a:p>
            <a:pPr algn="r"/>
            <a:endParaRPr lang="en-US" sz="800" noProof="0" dirty="0">
              <a:solidFill>
                <a:schemeClr val="bg1"/>
              </a:solidFill>
            </a:endParaRPr>
          </a:p>
          <a:p>
            <a:r>
              <a:rPr lang="en-US" sz="500" noProof="0" dirty="0">
                <a:solidFill>
                  <a:srgbClr val="9FB7D3"/>
                </a:solidFill>
                <a:latin typeface="+mn-lt"/>
              </a:rPr>
              <a:t>Characters for Embedded font:</a:t>
            </a:r>
            <a:br>
              <a:rPr lang="en-US" sz="500" noProof="0" dirty="0">
                <a:solidFill>
                  <a:srgbClr val="9FB7D3"/>
                </a:solidFill>
                <a:latin typeface="+mn-lt"/>
              </a:rPr>
            </a:br>
            <a:r>
              <a:rPr lang="en-US" sz="500" noProof="0" dirty="0">
                <a:solidFill>
                  <a:srgbClr val="9FB7D3"/>
                </a:solidFill>
                <a:latin typeface="Ericsson Capital TT" pitchFamily="2" charset="0"/>
              </a:rPr>
              <a:t>!"#$%&amp;'()*+,-./0123456789:;&lt;=&gt;?@ABCDEFGHIJKLMNOPQRSTUVWXYZ[\]^_`abcdefghijklmnopqrstuvwxyz{|}~¡¢£¤¥¦§¨©ª«¬®¯°±²³´¶·¸¹º»¼½ÀÁÂÃÄÅÆÇÈËÌÍÎÏÐÑÒÓÔÕÖ×ØÙÚÛÜÝÞßàáâãäåæçèéêëìíîïðñòóôõö÷øùúûüýþÿĀāĂăąĆćĊċČĎďĐđĒĖėĘęĚěĞğĠġĢģĪīĮįİıĶķĹĺĻļĽľŁłŃńŅņŇňŌŐőŒœŔŕŖŗŘřŚśŞşŠšŢţŤťŪūŮůŰűŲųŴŵŶŷŸŹźŻżŽžƒȘșˆˇ˘˙˚˛˜˝ẀẁẃẄẅỲỳ–—‘’‚“”„†‡•…‰‹›⁄€™ĀĀĂĂĄĄĆĆĊĊČČĎĎĐĐĒĒĖĖĘĘĚĚĞĞĠĠĢĢĪĪĮĮİĶĶĹĹĻĻĽĽŃŃŅŅŇŇŌŌŐŐŔŔŖŖŘŘŚŚŞŞŢŢŤŤŪŪŮŮŰŰŲŲŴŴŶŶŹŹŻŻȘș−≤≥ﬁﬂ</a:t>
            </a:r>
            <a:endParaRPr lang="en-US" sz="500" i="1" noProof="0" dirty="0">
              <a:solidFill>
                <a:srgbClr val="9FB7D3"/>
              </a:solidFill>
              <a:latin typeface="Ericsson Capital TT" pitchFamily="2" charset="0"/>
            </a:endParaRPr>
          </a:p>
          <a:p>
            <a:endParaRPr lang="en-US" sz="500" i="1" noProof="0" dirty="0">
              <a:solidFill>
                <a:srgbClr val="9FB7D3"/>
              </a:solidFill>
              <a:latin typeface="Ericsson Capital TT" pitchFamily="2" charset="0"/>
            </a:endParaRPr>
          </a:p>
          <a:p>
            <a:r>
              <a:rPr lang="en-US" sz="500" noProof="0" dirty="0">
                <a:solidFill>
                  <a:srgbClr val="9FB7D3"/>
                </a:solidFill>
                <a:latin typeface="Ericsson Capital TT" pitchFamily="2" charset="0"/>
              </a:rPr>
              <a:t>ΆΈΉΊΌΎΏΐΑΒΓΕΖΗΘΙΚΛΜΝΞΟΠΡΣΤΥΦΧΨΪΫΆΈΉΊΰαβγδεζηθικλνξορςΣΤΥΦΧΨΩΪΫΌΎΏ</a:t>
            </a:r>
            <a:endParaRPr lang="en-US" sz="500" i="1" noProof="0" dirty="0">
              <a:solidFill>
                <a:srgbClr val="9FB7D3"/>
              </a:solidFill>
              <a:latin typeface="Ericsson Capital TT" pitchFamily="2" charset="0"/>
            </a:endParaRPr>
          </a:p>
          <a:p>
            <a:r>
              <a:rPr lang="en-US" sz="500" noProof="0" dirty="0">
                <a:solidFill>
                  <a:srgbClr val="9FB7D3"/>
                </a:solidFill>
                <a:latin typeface="Ericsson Capital TT" pitchFamily="2" charset="0"/>
              </a:rPr>
              <a:t>ЁЂЃЄЅІЇЈЉЊЋЌЎЏАБВГДЕЖЗИЙКЛМНОПРСТУФХЦЧШЩЪЫЬЭЮЯАБВГДЕЖЗИЙКЛМНОПРСТУФХЦЧШЩЪЫЬЭЮЯЁЂЃЄЅІЇЈЉЊЋЌЎЏѢѢѲѲѴѴҐҐәǽẀẁẂẃẄẅỲỳ№</a:t>
            </a:r>
          </a:p>
          <a:p>
            <a:pPr>
              <a:lnSpc>
                <a:spcPct val="80000"/>
              </a:lnSpc>
              <a:spcBef>
                <a:spcPct val="20000"/>
              </a:spcBef>
            </a:pPr>
            <a:endParaRPr lang="en-US" sz="500" noProof="0" dirty="0">
              <a:solidFill>
                <a:srgbClr val="9FB7D3"/>
              </a:solidFill>
              <a:latin typeface="Ericsson Capital TT" pitchFamily="2" charset="0"/>
            </a:endParaRPr>
          </a:p>
          <a:p>
            <a:pPr algn="r">
              <a:spcBef>
                <a:spcPct val="0"/>
              </a:spcBef>
            </a:pPr>
            <a:endParaRPr lang="en-US" sz="500" noProof="0" dirty="0">
              <a:solidFill>
                <a:schemeClr val="bg1"/>
              </a:solidFill>
              <a:latin typeface="Ericsson Capital TT" pitchFamily="2" charset="0"/>
            </a:endParaRPr>
          </a:p>
          <a:p>
            <a:pPr algn="r">
              <a:spcBef>
                <a:spcPct val="0"/>
              </a:spcBef>
            </a:pPr>
            <a:endParaRPr lang="en-US" sz="800" noProof="0" dirty="0">
              <a:solidFill>
                <a:schemeClr val="bg1"/>
              </a:solidFill>
              <a:latin typeface="Ericsson Capital TT" pitchFamily="2" charset="0"/>
            </a:endParaRPr>
          </a:p>
          <a:p>
            <a:pPr algn="r">
              <a:spcBef>
                <a:spcPct val="0"/>
              </a:spcBef>
            </a:pPr>
            <a:endParaRPr lang="en-US" sz="800" noProof="0" dirty="0">
              <a:solidFill>
                <a:schemeClr val="bg1"/>
              </a:solidFill>
              <a:latin typeface="Ericsson Capital TT" pitchFamily="2" charset="0"/>
            </a:endParaRPr>
          </a:p>
          <a:p>
            <a:pPr algn="r">
              <a:spcBef>
                <a:spcPct val="0"/>
              </a:spcBef>
            </a:pPr>
            <a:endParaRPr lang="en-US" sz="800" noProof="0" dirty="0">
              <a:solidFill>
                <a:schemeClr val="bg1"/>
              </a:solidFill>
              <a:latin typeface="Ericsson Capital TT" pitchFamily="2" charset="0"/>
            </a:endParaRPr>
          </a:p>
          <a:p>
            <a:pPr algn="r">
              <a:spcBef>
                <a:spcPct val="0"/>
              </a:spcBef>
            </a:pPr>
            <a:endParaRPr lang="en-US" sz="800" noProof="0" dirty="0">
              <a:solidFill>
                <a:schemeClr val="bg1"/>
              </a:solidFill>
              <a:latin typeface="Ericsson Capital TT" pitchFamily="2" charset="0"/>
            </a:endParaRPr>
          </a:p>
          <a:p>
            <a:pPr algn="r">
              <a:spcBef>
                <a:spcPct val="0"/>
              </a:spcBef>
            </a:pPr>
            <a:endParaRPr lang="en-US" sz="800" noProof="0" dirty="0">
              <a:solidFill>
                <a:schemeClr val="bg1"/>
              </a:solidFill>
              <a:latin typeface="Ericsson Capital TT" pitchFamily="2" charset="0"/>
            </a:endParaRPr>
          </a:p>
          <a:p>
            <a:pPr algn="r">
              <a:spcBef>
                <a:spcPct val="0"/>
              </a:spcBef>
            </a:pPr>
            <a:endParaRPr lang="en-US" sz="1400" noProof="0" dirty="0">
              <a:solidFill>
                <a:schemeClr val="bg1"/>
              </a:solidFill>
            </a:endParaRPr>
          </a:p>
          <a:p>
            <a:pPr algn="r">
              <a:spcBef>
                <a:spcPct val="0"/>
              </a:spcBef>
            </a:pPr>
            <a:r>
              <a:rPr lang="en-US" sz="1200" noProof="0" dirty="0">
                <a:solidFill>
                  <a:schemeClr val="bg1"/>
                </a:solidFill>
              </a:rPr>
              <a:t>Do not add objects or text in the footer area</a:t>
            </a:r>
          </a:p>
        </p:txBody>
      </p:sp>
      <p:sp>
        <p:nvSpPr>
          <p:cNvPr id="21523" name="txtfooterCopy"/>
          <p:cNvSpPr txBox="1">
            <a:spLocks noChangeArrowheads="1"/>
          </p:cNvSpPr>
          <p:nvPr/>
        </p:nvSpPr>
        <p:spPr bwMode="auto">
          <a:xfrm>
            <a:off x="527051" y="6524625"/>
            <a:ext cx="9865783" cy="215900"/>
          </a:xfrm>
          <a:prstGeom prst="rect">
            <a:avLst/>
          </a:prstGeom>
          <a:noFill/>
          <a:ln w="12700" algn="ctr">
            <a:noFill/>
            <a:miter lim="800000"/>
            <a:headEnd/>
            <a:tailEnd/>
          </a:ln>
          <a:effectLst/>
        </p:spPr>
        <p:txBody>
          <a:bodyPr lIns="72000" rIns="72000"/>
          <a:lstStyle/>
          <a:p>
            <a:pPr algn="l"/>
            <a:r>
              <a:rPr lang="en-US" sz="800" b="0" i="0" u="none">
                <a:solidFill>
                  <a:srgbClr val="87888A"/>
                </a:solidFill>
              </a:rPr>
              <a:t>Public  |  © Ericsson AB 2017  |  2017-03-31  |  Page </a:t>
            </a:r>
            <a:fld id="{5C292928-5A1A-451D-BB15-0D90B18A99F8}" type="slidenum">
              <a:rPr lang="en-US" sz="800" b="0" i="0" u="none" smtClean="0">
                <a:solidFill>
                  <a:srgbClr val="87888A"/>
                </a:solidFill>
              </a:rPr>
              <a:t>‹#›</a:t>
            </a:fld>
            <a:endParaRPr lang="en-US" sz="800" b="0" i="0" u="none" dirty="0">
              <a:solidFill>
                <a:srgbClr val="87888A"/>
              </a:solidFill>
            </a:endParaRPr>
          </a:p>
        </p:txBody>
      </p:sp>
      <p:sp>
        <p:nvSpPr>
          <p:cNvPr id="21507" name="Content_SM"/>
          <p:cNvSpPr>
            <a:spLocks noGrp="1" noChangeArrowheads="1"/>
          </p:cNvSpPr>
          <p:nvPr>
            <p:ph type="body" idx="1"/>
          </p:nvPr>
        </p:nvSpPr>
        <p:spPr bwMode="auto">
          <a:xfrm>
            <a:off x="529168" y="1800000"/>
            <a:ext cx="11135785" cy="3852000"/>
          </a:xfrm>
          <a:prstGeom prst="rect">
            <a:avLst/>
          </a:prstGeom>
          <a:noFill/>
          <a:ln w="9525">
            <a:noFill/>
            <a:miter lim="800000"/>
            <a:headEnd/>
            <a:tailEnd/>
          </a:ln>
        </p:spPr>
        <p:txBody>
          <a:bodyPr vert="horz" wrap="square" lIns="72000" tIns="0" rIns="72000" bIns="0" numCol="1" anchor="t" anchorCtr="0" compatLnSpc="1">
            <a:prstTxWarp prst="textNoShape">
              <a:avLst/>
            </a:prstTxWarp>
          </a:bodyPr>
          <a:lstStyle/>
          <a:p>
            <a:pPr lvl="0"/>
            <a:r>
              <a:rPr lang="en-US" dirty="0"/>
              <a:t>Click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1506" name="Title_SM"/>
          <p:cNvSpPr>
            <a:spLocks noGrp="1" noChangeArrowheads="1"/>
          </p:cNvSpPr>
          <p:nvPr>
            <p:ph type="title"/>
          </p:nvPr>
        </p:nvSpPr>
        <p:spPr bwMode="auto">
          <a:xfrm>
            <a:off x="524935" y="239714"/>
            <a:ext cx="9992784" cy="1085371"/>
          </a:xfrm>
          <a:prstGeom prst="rect">
            <a:avLst/>
          </a:prstGeom>
          <a:noFill/>
          <a:ln w="9525">
            <a:noFill/>
            <a:miter lim="800000"/>
            <a:headEnd/>
            <a:tailEnd/>
          </a:ln>
        </p:spPr>
        <p:txBody>
          <a:bodyPr vert="horz" wrap="square" lIns="72000" tIns="0" rIns="72000" bIns="0" numCol="1" anchor="ctr" anchorCtr="0" compatLnSpc="1">
            <a:prstTxWarp prst="textNoShape">
              <a:avLst/>
            </a:prstTxWarp>
            <a:normAutofit/>
          </a:bodyPr>
          <a:lstStyle/>
          <a:p>
            <a:pPr lvl="0"/>
            <a:r>
              <a:rPr lang="en-US" dirty="0"/>
              <a:t>Click to Add Header</a:t>
            </a:r>
          </a:p>
        </p:txBody>
      </p:sp>
    </p:spTree>
  </p:cSld>
  <p:clrMap bg1="lt1" tx1="dk1" bg2="lt2" tx2="dk2" accent1="accent1" accent2="accent2" accent3="accent3" accent4="accent4" accent5="accent5" accent6="accent6" hlink="hlink" folHlink="folHlink"/>
  <p:sldLayoutIdLst>
    <p:sldLayoutId id="2147483677" r:id="rId1"/>
    <p:sldLayoutId id="2147483678" r:id="rId2"/>
    <p:sldLayoutId id="2147483700" r:id="rId3"/>
    <p:sldLayoutId id="2147483681" r:id="rId4"/>
    <p:sldLayoutId id="2147483680" r:id="rId5"/>
    <p:sldLayoutId id="2147483699" r:id="rId6"/>
    <p:sldLayoutId id="2147483696" r:id="rId7"/>
    <p:sldLayoutId id="2147483698" r:id="rId8"/>
    <p:sldLayoutId id="2147483697" r:id="rId9"/>
    <p:sldLayoutId id="2147483685" r:id="rId10"/>
    <p:sldLayoutId id="2147483686" r:id="rId11"/>
    <p:sldLayoutId id="2147483687" r:id="rId12"/>
    <p:sldLayoutId id="2147483682" r:id="rId13"/>
    <p:sldLayoutId id="2147483683" r:id="rId14"/>
    <p:sldLayoutId id="2147483684" r:id="rId15"/>
    <p:sldLayoutId id="2147483688" r:id="rId16"/>
    <p:sldLayoutId id="2147483695" r:id="rId17"/>
  </p:sldLayoutIdLst>
  <p:hf sldNum="0" hdr="0" ftr="0" dt="0"/>
  <p:txStyles>
    <p:titleStyle>
      <a:lvl1pPr algn="l" rtl="0" eaLnBrk="1" fontAlgn="base" hangingPunct="1">
        <a:lnSpc>
          <a:spcPct val="75000"/>
        </a:lnSpc>
        <a:spcBef>
          <a:spcPct val="0"/>
        </a:spcBef>
        <a:spcAft>
          <a:spcPct val="0"/>
        </a:spcAft>
        <a:defRPr sz="4400">
          <a:solidFill>
            <a:schemeClr val="tx1"/>
          </a:solidFill>
          <a:latin typeface="Arial" panose="020B0604020202020204" pitchFamily="34" charset="0"/>
          <a:ea typeface="+mj-ea"/>
          <a:cs typeface="+mj-cs"/>
        </a:defRPr>
      </a:lvl1pPr>
      <a:lvl2pPr algn="l" rtl="0" eaLnBrk="1" fontAlgn="base" hangingPunct="1">
        <a:spcBef>
          <a:spcPct val="0"/>
        </a:spcBef>
        <a:spcAft>
          <a:spcPct val="0"/>
        </a:spcAft>
        <a:defRPr sz="3200">
          <a:solidFill>
            <a:schemeClr val="tx1"/>
          </a:solidFill>
          <a:latin typeface="Ericsson Capital TT" pitchFamily="2" charset="0"/>
        </a:defRPr>
      </a:lvl2pPr>
      <a:lvl3pPr algn="l" rtl="0" eaLnBrk="1" fontAlgn="base" hangingPunct="1">
        <a:spcBef>
          <a:spcPct val="0"/>
        </a:spcBef>
        <a:spcAft>
          <a:spcPct val="0"/>
        </a:spcAft>
        <a:defRPr sz="3200">
          <a:solidFill>
            <a:schemeClr val="tx1"/>
          </a:solidFill>
          <a:latin typeface="Ericsson Capital TT" pitchFamily="2" charset="0"/>
        </a:defRPr>
      </a:lvl3pPr>
      <a:lvl4pPr algn="l" rtl="0" eaLnBrk="1" fontAlgn="base" hangingPunct="1">
        <a:spcBef>
          <a:spcPct val="0"/>
        </a:spcBef>
        <a:spcAft>
          <a:spcPct val="0"/>
        </a:spcAft>
        <a:defRPr sz="3200">
          <a:solidFill>
            <a:schemeClr val="tx1"/>
          </a:solidFill>
          <a:latin typeface="Ericsson Capital TT" pitchFamily="2" charset="0"/>
        </a:defRPr>
      </a:lvl4pPr>
      <a:lvl5pPr algn="l" rtl="0" eaLnBrk="1" fontAlgn="base" hangingPunct="1">
        <a:spcBef>
          <a:spcPct val="0"/>
        </a:spcBef>
        <a:spcAft>
          <a:spcPct val="0"/>
        </a:spcAft>
        <a:defRPr sz="3200">
          <a:solidFill>
            <a:schemeClr val="tx1"/>
          </a:solidFill>
          <a:latin typeface="Ericsson Capital TT" pitchFamily="2" charset="0"/>
        </a:defRPr>
      </a:lvl5pPr>
      <a:lvl6pPr marL="457200" algn="l" rtl="0" eaLnBrk="1" fontAlgn="base" hangingPunct="1">
        <a:spcBef>
          <a:spcPct val="0"/>
        </a:spcBef>
        <a:spcAft>
          <a:spcPct val="0"/>
        </a:spcAft>
        <a:defRPr sz="3200">
          <a:solidFill>
            <a:schemeClr val="tx1"/>
          </a:solidFill>
          <a:latin typeface="Ericsson Capital TT" pitchFamily="2" charset="0"/>
        </a:defRPr>
      </a:lvl6pPr>
      <a:lvl7pPr marL="914400" algn="l" rtl="0" eaLnBrk="1" fontAlgn="base" hangingPunct="1">
        <a:spcBef>
          <a:spcPct val="0"/>
        </a:spcBef>
        <a:spcAft>
          <a:spcPct val="0"/>
        </a:spcAft>
        <a:defRPr sz="3200">
          <a:solidFill>
            <a:schemeClr val="tx1"/>
          </a:solidFill>
          <a:latin typeface="Ericsson Capital TT" pitchFamily="2" charset="0"/>
        </a:defRPr>
      </a:lvl7pPr>
      <a:lvl8pPr marL="1371600" algn="l" rtl="0" eaLnBrk="1" fontAlgn="base" hangingPunct="1">
        <a:spcBef>
          <a:spcPct val="0"/>
        </a:spcBef>
        <a:spcAft>
          <a:spcPct val="0"/>
        </a:spcAft>
        <a:defRPr sz="3200">
          <a:solidFill>
            <a:schemeClr val="tx1"/>
          </a:solidFill>
          <a:latin typeface="Ericsson Capital TT" pitchFamily="2" charset="0"/>
        </a:defRPr>
      </a:lvl8pPr>
      <a:lvl9pPr marL="1828800" algn="l" rtl="0" eaLnBrk="1" fontAlgn="base" hangingPunct="1">
        <a:spcBef>
          <a:spcPct val="0"/>
        </a:spcBef>
        <a:spcAft>
          <a:spcPct val="0"/>
        </a:spcAft>
        <a:defRPr sz="3200">
          <a:solidFill>
            <a:schemeClr val="tx1"/>
          </a:solidFill>
          <a:latin typeface="Ericsson Capital TT" pitchFamily="2" charset="0"/>
        </a:defRPr>
      </a:lvl9pPr>
    </p:titleStyle>
    <p:bodyStyle>
      <a:lvl1pPr marL="176213" indent="-176213" algn="l" rtl="0" eaLnBrk="1" fontAlgn="base" hangingPunct="1">
        <a:spcBef>
          <a:spcPct val="20000"/>
        </a:spcBef>
        <a:spcAft>
          <a:spcPct val="0"/>
        </a:spcAft>
        <a:buClr>
          <a:srgbClr val="00A9D4"/>
        </a:buClr>
        <a:buFont typeface="Arial" charset="0"/>
        <a:buChar char="›"/>
        <a:defRPr sz="2400">
          <a:solidFill>
            <a:schemeClr val="tx1"/>
          </a:solidFill>
          <a:latin typeface="+mn-lt"/>
          <a:ea typeface="+mn-ea"/>
          <a:cs typeface="+mn-cs"/>
        </a:defRPr>
      </a:lvl1pPr>
      <a:lvl2pPr marL="533400" indent="-177800"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2pPr>
      <a:lvl3pPr marL="892175" indent="-179388" algn="l" rtl="0" eaLnBrk="1" fontAlgn="base" hangingPunct="1">
        <a:spcBef>
          <a:spcPct val="20000"/>
        </a:spcBef>
        <a:spcAft>
          <a:spcPct val="0"/>
        </a:spcAft>
        <a:buClr>
          <a:srgbClr val="92CCE5"/>
        </a:buClr>
        <a:buFont typeface="Ericsson Capital TT" pitchFamily="2" charset="0"/>
        <a:buChar char="›"/>
        <a:defRPr sz="2000">
          <a:solidFill>
            <a:schemeClr val="tx1"/>
          </a:solidFill>
          <a:latin typeface="+mn-lt"/>
        </a:defRPr>
      </a:lvl3pPr>
      <a:lvl4pPr marL="1252538"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4pPr>
      <a:lvl5pPr marL="1614488"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5pPr>
      <a:lvl6pPr marL="2071688"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6pPr>
      <a:lvl7pPr marL="2528888"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7pPr>
      <a:lvl8pPr marL="2986088"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8pPr>
      <a:lvl9pPr marL="3443288"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9pPr>
    </p:bodyStyle>
    <p:otherStyle>
      <a:defPPr>
        <a:defRPr lang="sv-S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p:cNvSpPr>
            <a:spLocks noGrp="1"/>
          </p:cNvSpPr>
          <p:nvPr>
            <p:ph type="subTitle" idx="1"/>
          </p:nvPr>
        </p:nvSpPr>
        <p:spPr>
          <a:xfrm>
            <a:off x="524934" y="3770375"/>
            <a:ext cx="10963432" cy="1386001"/>
          </a:xfrm>
        </p:spPr>
        <p:txBody>
          <a:bodyPr/>
          <a:lstStyle/>
          <a:p>
            <a:r>
              <a:rPr lang="en-US" dirty="0"/>
              <a:t>Ericsson, LGE, Samsung, … </a:t>
            </a:r>
          </a:p>
        </p:txBody>
      </p:sp>
      <p:sp>
        <p:nvSpPr>
          <p:cNvPr id="4" name="Title 3"/>
          <p:cNvSpPr>
            <a:spLocks noGrp="1"/>
          </p:cNvSpPr>
          <p:nvPr>
            <p:ph type="ctrTitle"/>
          </p:nvPr>
        </p:nvSpPr>
        <p:spPr/>
        <p:txBody>
          <a:bodyPr>
            <a:normAutofit/>
          </a:bodyPr>
          <a:lstStyle/>
          <a:p>
            <a:r>
              <a:rPr kumimoji="1" lang="en-US" altLang="ja-JP" sz="5400" dirty="0"/>
              <a:t>WF on unifying wideband and partial band definitions</a:t>
            </a:r>
            <a:endParaRPr lang="en-US" sz="5400" dirty="0"/>
          </a:p>
        </p:txBody>
      </p:sp>
      <p:sp>
        <p:nvSpPr>
          <p:cNvPr id="6" name="テキスト ボックス 4"/>
          <p:cNvSpPr txBox="1">
            <a:spLocks noChangeArrowheads="1"/>
          </p:cNvSpPr>
          <p:nvPr/>
        </p:nvSpPr>
        <p:spPr bwMode="auto">
          <a:xfrm>
            <a:off x="179388" y="188913"/>
            <a:ext cx="5282152"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Font typeface="Arial" charset="0"/>
              <a:buChar char="•"/>
              <a:defRPr kumimoji="1" sz="3200">
                <a:solidFill>
                  <a:schemeClr val="tx1"/>
                </a:solidFill>
                <a:latin typeface="Calibri" pitchFamily="34" charset="0"/>
                <a:ea typeface="ＭＳ Ｐゴシック" charset="-128"/>
              </a:defRPr>
            </a:lvl1pPr>
            <a:lvl2pPr marL="742950" indent="-285750" eaLnBrk="0" hangingPunct="0">
              <a:spcBef>
                <a:spcPct val="20000"/>
              </a:spcBef>
              <a:buFont typeface="Arial" charset="0"/>
              <a:buChar char="–"/>
              <a:defRPr kumimoji="1" sz="2800">
                <a:solidFill>
                  <a:schemeClr val="tx1"/>
                </a:solidFill>
                <a:latin typeface="Calibri" pitchFamily="34" charset="0"/>
                <a:ea typeface="ＭＳ Ｐゴシック" charset="-128"/>
              </a:defRPr>
            </a:lvl2pPr>
            <a:lvl3pPr marL="1143000" indent="-228600" eaLnBrk="0" hangingPunct="0">
              <a:spcBef>
                <a:spcPct val="20000"/>
              </a:spcBef>
              <a:buFont typeface="Arial" charset="0"/>
              <a:buChar char="•"/>
              <a:defRPr kumimoji="1" sz="2400">
                <a:solidFill>
                  <a:schemeClr val="tx1"/>
                </a:solidFill>
                <a:latin typeface="Calibri" pitchFamily="34" charset="0"/>
                <a:ea typeface="ＭＳ Ｐゴシック" charset="-128"/>
              </a:defRPr>
            </a:lvl3pPr>
            <a:lvl4pPr marL="1600200" indent="-228600" eaLnBrk="0" hangingPunct="0">
              <a:spcBef>
                <a:spcPct val="20000"/>
              </a:spcBef>
              <a:buFont typeface="Arial" charset="0"/>
              <a:buChar char="–"/>
              <a:defRPr kumimoji="1" sz="2000">
                <a:solidFill>
                  <a:schemeClr val="tx1"/>
                </a:solidFill>
                <a:latin typeface="Calibri" pitchFamily="34" charset="0"/>
                <a:ea typeface="ＭＳ Ｐゴシック" charset="-128"/>
              </a:defRPr>
            </a:lvl4pPr>
            <a:lvl5pPr marL="2057400" indent="-228600" eaLnBrk="0" hangingPunct="0">
              <a:spcBef>
                <a:spcPct val="20000"/>
              </a:spcBef>
              <a:buFont typeface="Arial" charset="0"/>
              <a:buChar char="»"/>
              <a:defRPr kumimoji="1" sz="2000">
                <a:solidFill>
                  <a:schemeClr val="tx1"/>
                </a:solidFill>
                <a:latin typeface="Calibri" pitchFamily="34" charset="0"/>
                <a:ea typeface="ＭＳ Ｐゴシック" charset="-128"/>
              </a:defRPr>
            </a:lvl5pPr>
            <a:lvl6pPr marL="2514600" indent="-228600" eaLnBrk="0" fontAlgn="base" hangingPunct="0">
              <a:spcBef>
                <a:spcPct val="20000"/>
              </a:spcBef>
              <a:spcAft>
                <a:spcPct val="0"/>
              </a:spcAft>
              <a:buFont typeface="Arial" charset="0"/>
              <a:buChar char="»"/>
              <a:defRPr kumimoji="1" sz="2000">
                <a:solidFill>
                  <a:schemeClr val="tx1"/>
                </a:solidFill>
                <a:latin typeface="Calibri" pitchFamily="34" charset="0"/>
                <a:ea typeface="ＭＳ Ｐゴシック" charset="-128"/>
              </a:defRPr>
            </a:lvl6pPr>
            <a:lvl7pPr marL="2971800" indent="-228600" eaLnBrk="0" fontAlgn="base" hangingPunct="0">
              <a:spcBef>
                <a:spcPct val="20000"/>
              </a:spcBef>
              <a:spcAft>
                <a:spcPct val="0"/>
              </a:spcAft>
              <a:buFont typeface="Arial" charset="0"/>
              <a:buChar char="»"/>
              <a:defRPr kumimoji="1" sz="2000">
                <a:solidFill>
                  <a:schemeClr val="tx1"/>
                </a:solidFill>
                <a:latin typeface="Calibri" pitchFamily="34" charset="0"/>
                <a:ea typeface="ＭＳ Ｐゴシック" charset="-128"/>
              </a:defRPr>
            </a:lvl7pPr>
            <a:lvl8pPr marL="3429000" indent="-228600" eaLnBrk="0" fontAlgn="base" hangingPunct="0">
              <a:spcBef>
                <a:spcPct val="20000"/>
              </a:spcBef>
              <a:spcAft>
                <a:spcPct val="0"/>
              </a:spcAft>
              <a:buFont typeface="Arial" charset="0"/>
              <a:buChar char="»"/>
              <a:defRPr kumimoji="1" sz="2000">
                <a:solidFill>
                  <a:schemeClr val="tx1"/>
                </a:solidFill>
                <a:latin typeface="Calibri" pitchFamily="34" charset="0"/>
                <a:ea typeface="ＭＳ Ｐゴシック" charset="-128"/>
              </a:defRPr>
            </a:lvl8pPr>
            <a:lvl9pPr marL="3886200" indent="-228600" eaLnBrk="0" fontAlgn="base" hangingPunct="0">
              <a:spcBef>
                <a:spcPct val="20000"/>
              </a:spcBef>
              <a:spcAft>
                <a:spcPct val="0"/>
              </a:spcAft>
              <a:buFont typeface="Arial" charset="0"/>
              <a:buChar char="»"/>
              <a:defRPr kumimoji="1" sz="2000">
                <a:solidFill>
                  <a:schemeClr val="tx1"/>
                </a:solidFill>
                <a:latin typeface="Calibri" pitchFamily="34" charset="0"/>
                <a:ea typeface="ＭＳ Ｐゴシック" charset="-128"/>
              </a:defRPr>
            </a:lvl9pPr>
          </a:lstStyle>
          <a:p>
            <a:pPr eaLnBrk="1" hangingPunct="1">
              <a:spcBef>
                <a:spcPct val="0"/>
              </a:spcBef>
              <a:buFontTx/>
              <a:buNone/>
            </a:pPr>
            <a:r>
              <a:rPr lang="en-US" altLang="ja-JP" sz="2400" dirty="0"/>
              <a:t>3GPP TSG RAN WG1 Meeting #89ah-NR</a:t>
            </a:r>
          </a:p>
          <a:p>
            <a:pPr eaLnBrk="1" hangingPunct="1">
              <a:spcBef>
                <a:spcPct val="0"/>
              </a:spcBef>
              <a:buFontTx/>
              <a:buNone/>
            </a:pPr>
            <a:r>
              <a:rPr lang="en-US" altLang="ja-JP" sz="2400" dirty="0"/>
              <a:t>Qingdao, China, 27</a:t>
            </a:r>
            <a:r>
              <a:rPr lang="en-US" altLang="ja-JP" sz="2400" baseline="30000" dirty="0"/>
              <a:t>th</a:t>
            </a:r>
            <a:r>
              <a:rPr lang="en-US" altLang="ja-JP" sz="2400" dirty="0"/>
              <a:t> – 30</a:t>
            </a:r>
            <a:r>
              <a:rPr lang="en-US" altLang="ja-JP" sz="2400" baseline="30000" dirty="0"/>
              <a:t>th</a:t>
            </a:r>
            <a:r>
              <a:rPr lang="en-US" altLang="ja-JP" sz="2400" dirty="0"/>
              <a:t> June 2017</a:t>
            </a:r>
          </a:p>
          <a:p>
            <a:pPr eaLnBrk="1" hangingPunct="1">
              <a:spcBef>
                <a:spcPct val="0"/>
              </a:spcBef>
              <a:buFontTx/>
              <a:buNone/>
            </a:pPr>
            <a:r>
              <a:rPr lang="en-US" altLang="ja-JP" sz="2400" dirty="0"/>
              <a:t>Agenda item 5.1.2.3.4</a:t>
            </a:r>
            <a:endParaRPr lang="ja-JP" altLang="en-US" sz="2400" dirty="0"/>
          </a:p>
        </p:txBody>
      </p:sp>
      <p:sp>
        <p:nvSpPr>
          <p:cNvPr id="7" name="テキスト ボックス 3"/>
          <p:cNvSpPr txBox="1">
            <a:spLocks noChangeArrowheads="1"/>
          </p:cNvSpPr>
          <p:nvPr/>
        </p:nvSpPr>
        <p:spPr bwMode="auto">
          <a:xfrm>
            <a:off x="10083043" y="207193"/>
            <a:ext cx="168988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Font typeface="Arial" charset="0"/>
              <a:buChar char="•"/>
              <a:defRPr kumimoji="1" sz="3200">
                <a:solidFill>
                  <a:schemeClr val="tx1"/>
                </a:solidFill>
                <a:latin typeface="Calibri" pitchFamily="34" charset="0"/>
                <a:ea typeface="ＭＳ Ｐゴシック" charset="-128"/>
              </a:defRPr>
            </a:lvl1pPr>
            <a:lvl2pPr marL="742950" indent="-285750" eaLnBrk="0" hangingPunct="0">
              <a:spcBef>
                <a:spcPct val="20000"/>
              </a:spcBef>
              <a:buFont typeface="Arial" charset="0"/>
              <a:buChar char="–"/>
              <a:defRPr kumimoji="1" sz="2800">
                <a:solidFill>
                  <a:schemeClr val="tx1"/>
                </a:solidFill>
                <a:latin typeface="Calibri" pitchFamily="34" charset="0"/>
                <a:ea typeface="ＭＳ Ｐゴシック" charset="-128"/>
              </a:defRPr>
            </a:lvl2pPr>
            <a:lvl3pPr marL="1143000" indent="-228600" eaLnBrk="0" hangingPunct="0">
              <a:spcBef>
                <a:spcPct val="20000"/>
              </a:spcBef>
              <a:buFont typeface="Arial" charset="0"/>
              <a:buChar char="•"/>
              <a:defRPr kumimoji="1" sz="2400">
                <a:solidFill>
                  <a:schemeClr val="tx1"/>
                </a:solidFill>
                <a:latin typeface="Calibri" pitchFamily="34" charset="0"/>
                <a:ea typeface="ＭＳ Ｐゴシック" charset="-128"/>
              </a:defRPr>
            </a:lvl3pPr>
            <a:lvl4pPr marL="1600200" indent="-228600" eaLnBrk="0" hangingPunct="0">
              <a:spcBef>
                <a:spcPct val="20000"/>
              </a:spcBef>
              <a:buFont typeface="Arial" charset="0"/>
              <a:buChar char="–"/>
              <a:defRPr kumimoji="1" sz="2000">
                <a:solidFill>
                  <a:schemeClr val="tx1"/>
                </a:solidFill>
                <a:latin typeface="Calibri" pitchFamily="34" charset="0"/>
                <a:ea typeface="ＭＳ Ｐゴシック" charset="-128"/>
              </a:defRPr>
            </a:lvl4pPr>
            <a:lvl5pPr marL="2057400" indent="-228600" eaLnBrk="0" hangingPunct="0">
              <a:spcBef>
                <a:spcPct val="20000"/>
              </a:spcBef>
              <a:buFont typeface="Arial" charset="0"/>
              <a:buChar char="»"/>
              <a:defRPr kumimoji="1" sz="2000">
                <a:solidFill>
                  <a:schemeClr val="tx1"/>
                </a:solidFill>
                <a:latin typeface="Calibri" pitchFamily="34" charset="0"/>
                <a:ea typeface="ＭＳ Ｐゴシック" charset="-128"/>
              </a:defRPr>
            </a:lvl5pPr>
            <a:lvl6pPr marL="2514600" indent="-228600" eaLnBrk="0" fontAlgn="base" hangingPunct="0">
              <a:spcBef>
                <a:spcPct val="20000"/>
              </a:spcBef>
              <a:spcAft>
                <a:spcPct val="0"/>
              </a:spcAft>
              <a:buFont typeface="Arial" charset="0"/>
              <a:buChar char="»"/>
              <a:defRPr kumimoji="1" sz="2000">
                <a:solidFill>
                  <a:schemeClr val="tx1"/>
                </a:solidFill>
                <a:latin typeface="Calibri" pitchFamily="34" charset="0"/>
                <a:ea typeface="ＭＳ Ｐゴシック" charset="-128"/>
              </a:defRPr>
            </a:lvl6pPr>
            <a:lvl7pPr marL="2971800" indent="-228600" eaLnBrk="0" fontAlgn="base" hangingPunct="0">
              <a:spcBef>
                <a:spcPct val="20000"/>
              </a:spcBef>
              <a:spcAft>
                <a:spcPct val="0"/>
              </a:spcAft>
              <a:buFont typeface="Arial" charset="0"/>
              <a:buChar char="»"/>
              <a:defRPr kumimoji="1" sz="2000">
                <a:solidFill>
                  <a:schemeClr val="tx1"/>
                </a:solidFill>
                <a:latin typeface="Calibri" pitchFamily="34" charset="0"/>
                <a:ea typeface="ＭＳ Ｐゴシック" charset="-128"/>
              </a:defRPr>
            </a:lvl7pPr>
            <a:lvl8pPr marL="3429000" indent="-228600" eaLnBrk="0" fontAlgn="base" hangingPunct="0">
              <a:spcBef>
                <a:spcPct val="20000"/>
              </a:spcBef>
              <a:spcAft>
                <a:spcPct val="0"/>
              </a:spcAft>
              <a:buFont typeface="Arial" charset="0"/>
              <a:buChar char="»"/>
              <a:defRPr kumimoji="1" sz="2000">
                <a:solidFill>
                  <a:schemeClr val="tx1"/>
                </a:solidFill>
                <a:latin typeface="Calibri" pitchFamily="34" charset="0"/>
                <a:ea typeface="ＭＳ Ｐゴシック" charset="-128"/>
              </a:defRPr>
            </a:lvl8pPr>
            <a:lvl9pPr marL="3886200" indent="-228600" eaLnBrk="0" fontAlgn="base" hangingPunct="0">
              <a:spcBef>
                <a:spcPct val="20000"/>
              </a:spcBef>
              <a:spcAft>
                <a:spcPct val="0"/>
              </a:spcAft>
              <a:buFont typeface="Arial" charset="0"/>
              <a:buChar char="»"/>
              <a:defRPr kumimoji="1" sz="2000">
                <a:solidFill>
                  <a:schemeClr val="tx1"/>
                </a:solidFill>
                <a:latin typeface="Calibri" pitchFamily="34" charset="0"/>
                <a:ea typeface="ＭＳ Ｐゴシック" charset="-128"/>
              </a:defRPr>
            </a:lvl9pPr>
          </a:lstStyle>
          <a:p>
            <a:pPr eaLnBrk="1" hangingPunct="1">
              <a:spcBef>
                <a:spcPct val="0"/>
              </a:spcBef>
              <a:buFontTx/>
              <a:buNone/>
            </a:pPr>
            <a:r>
              <a:rPr lang="en-US" altLang="ja-JP" sz="2400" dirty="0"/>
              <a:t>R1-1711786</a:t>
            </a:r>
            <a:endParaRPr lang="ja-JP" altLang="en-US" sz="2400" dirty="0"/>
          </a:p>
        </p:txBody>
      </p:sp>
    </p:spTree>
    <p:custDataLst>
      <p:tags r:id="rId1"/>
    </p:custData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524935" y="1615174"/>
            <a:ext cx="11135785" cy="4581345"/>
          </a:xfrm>
        </p:spPr>
        <p:txBody>
          <a:bodyPr>
            <a:normAutofit fontScale="85000" lnSpcReduction="10000"/>
          </a:bodyPr>
          <a:lstStyle/>
          <a:p>
            <a:pPr hangingPunct="0"/>
            <a:r>
              <a:rPr lang="en-GB" dirty="0">
                <a:highlight>
                  <a:srgbClr val="00FF00"/>
                </a:highlight>
              </a:rPr>
              <a:t>Agreements:</a:t>
            </a:r>
            <a:endParaRPr lang="en-US" dirty="0">
              <a:highlight>
                <a:srgbClr val="00FF00"/>
              </a:highlight>
            </a:endParaRPr>
          </a:p>
          <a:p>
            <a:pPr lvl="1" fontAlgn="auto"/>
            <a:r>
              <a:rPr lang="en-US" dirty="0"/>
              <a:t>Define “CSI reporting band” as a collection of (contiguous or non-contiguous) subbands pertinent to a CSI reporting setting</a:t>
            </a:r>
          </a:p>
          <a:p>
            <a:pPr lvl="2" fontAlgn="auto"/>
            <a:r>
              <a:rPr lang="en-US" dirty="0"/>
              <a:t>FFS how the CSI reporting band is determined</a:t>
            </a:r>
          </a:p>
          <a:p>
            <a:pPr lvl="1" fontAlgn="auto"/>
            <a:r>
              <a:rPr lang="en-US" dirty="0"/>
              <a:t>Three frequency granularities are supported:</a:t>
            </a:r>
          </a:p>
          <a:p>
            <a:pPr lvl="2" fontAlgn="auto"/>
            <a:r>
              <a:rPr lang="en-US" dirty="0"/>
              <a:t>Wideband reporting</a:t>
            </a:r>
          </a:p>
          <a:p>
            <a:pPr lvl="2" fontAlgn="auto"/>
            <a:r>
              <a:rPr lang="en-US" dirty="0"/>
              <a:t>Partial band reporting</a:t>
            </a:r>
          </a:p>
          <a:p>
            <a:pPr lvl="2" fontAlgn="auto"/>
            <a:r>
              <a:rPr lang="en-US" dirty="0"/>
              <a:t>Subband reporting</a:t>
            </a:r>
          </a:p>
          <a:p>
            <a:pPr lvl="1" fontAlgn="auto"/>
            <a:r>
              <a:rPr lang="en-US" dirty="0"/>
              <a:t>…	</a:t>
            </a:r>
          </a:p>
          <a:p>
            <a:pPr lvl="1" fontAlgn="auto"/>
            <a:r>
              <a:rPr lang="en-US" dirty="0"/>
              <a:t>Support at least following configurations of NR CSI-RS</a:t>
            </a:r>
          </a:p>
          <a:p>
            <a:pPr lvl="2" fontAlgn="auto"/>
            <a:r>
              <a:rPr lang="en-US" dirty="0"/>
              <a:t>UE-specific configuration to support</a:t>
            </a:r>
          </a:p>
          <a:p>
            <a:pPr lvl="3" fontAlgn="auto"/>
            <a:r>
              <a:rPr lang="en-US" dirty="0"/>
              <a:t>Wideband CSI-RS, i.e. from UE perspective, the full bandwidth the UE is configured to operate with </a:t>
            </a:r>
          </a:p>
          <a:p>
            <a:pPr lvl="3" fontAlgn="auto"/>
            <a:r>
              <a:rPr lang="en-US" dirty="0"/>
              <a:t>Partial-band CSI-RS, i.e. from UE perspective, part of the bandwidth the UE is configured to operate with</a:t>
            </a:r>
          </a:p>
          <a:p>
            <a:pPr lvl="3" fontAlgn="auto"/>
            <a:r>
              <a:rPr lang="en-US" dirty="0"/>
              <a:t>FFS: Different patterns may be used for wideband and subband CSI-RSs</a:t>
            </a:r>
          </a:p>
          <a:p>
            <a:pPr fontAlgn="auto"/>
            <a:r>
              <a:rPr lang="en-US" dirty="0"/>
              <a:t> </a:t>
            </a:r>
          </a:p>
          <a:p>
            <a:endParaRPr lang="en-US" dirty="0"/>
          </a:p>
        </p:txBody>
      </p:sp>
      <p:sp>
        <p:nvSpPr>
          <p:cNvPr id="3" name="Title 2"/>
          <p:cNvSpPr>
            <a:spLocks noGrp="1"/>
          </p:cNvSpPr>
          <p:nvPr>
            <p:ph type="title"/>
          </p:nvPr>
        </p:nvSpPr>
        <p:spPr/>
        <p:txBody>
          <a:bodyPr/>
          <a:lstStyle/>
          <a:p>
            <a:r>
              <a:rPr lang="en-US" dirty="0"/>
              <a:t>Previous Agreements</a:t>
            </a:r>
          </a:p>
        </p:txBody>
      </p:sp>
    </p:spTree>
    <p:extLst>
      <p:ext uri="{BB962C8B-B14F-4D97-AF65-F5344CB8AC3E}">
        <p14:creationId xmlns:p14="http://schemas.microsoft.com/office/powerpoint/2010/main" val="311762356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5" name="Content Placeholder 4"/>
              <p:cNvSpPr>
                <a:spLocks noGrp="1"/>
              </p:cNvSpPr>
              <p:nvPr>
                <p:ph idx="1"/>
              </p:nvPr>
            </p:nvSpPr>
            <p:spPr>
              <a:xfrm>
                <a:off x="529168" y="1800000"/>
                <a:ext cx="11135785" cy="4614448"/>
              </a:xfrm>
            </p:spPr>
            <p:txBody>
              <a:bodyPr>
                <a:normAutofit fontScale="77500" lnSpcReduction="20000"/>
              </a:bodyPr>
              <a:lstStyle/>
              <a:p>
                <a:pPr lvl="0"/>
                <a:r>
                  <a:rPr lang="en-GB" dirty="0">
                    <a:solidFill>
                      <a:schemeClr val="tx1"/>
                    </a:solidFill>
                  </a:rPr>
                  <a:t>For CSI acquisition, the frequency occupancy of a CSI-RS resource can be defined by a resource band </a:t>
                </a:r>
                <a14:m>
                  <m:oMath xmlns:m="http://schemas.openxmlformats.org/officeDocument/2006/math">
                    <m:d>
                      <m:dPr>
                        <m:ctrlPr>
                          <a:rPr lang="en-US" i="1">
                            <a:solidFill>
                              <a:schemeClr val="tx1"/>
                            </a:solidFill>
                            <a:latin typeface="Cambria Math" panose="02040503050406030204" pitchFamily="18" charset="0"/>
                          </a:rPr>
                        </m:ctrlPr>
                      </m:dPr>
                      <m:e>
                        <m:sSub>
                          <m:sSubPr>
                            <m:ctrlPr>
                              <a:rPr lang="en-US" i="1">
                                <a:solidFill>
                                  <a:schemeClr val="tx1"/>
                                </a:solidFill>
                                <a:latin typeface="Cambria Math" panose="02040503050406030204" pitchFamily="18" charset="0"/>
                              </a:rPr>
                            </m:ctrlPr>
                          </m:sSubPr>
                          <m:e>
                            <m:r>
                              <a:rPr lang="en-US" i="1">
                                <a:solidFill>
                                  <a:schemeClr val="tx1"/>
                                </a:solidFill>
                                <a:latin typeface="Cambria Math" panose="02040503050406030204" pitchFamily="18" charset="0"/>
                              </a:rPr>
                              <m:t>𝑖</m:t>
                            </m:r>
                          </m:e>
                          <m:sub>
                            <m:r>
                              <a:rPr lang="en-US" i="1">
                                <a:solidFill>
                                  <a:schemeClr val="tx1"/>
                                </a:solidFill>
                                <a:latin typeface="Cambria Math" panose="02040503050406030204" pitchFamily="18" charset="0"/>
                              </a:rPr>
                              <m:t>0</m:t>
                            </m:r>
                          </m:sub>
                        </m:sSub>
                        <m:r>
                          <a:rPr lang="en-US" i="1">
                            <a:solidFill>
                              <a:schemeClr val="tx1"/>
                            </a:solidFill>
                            <a:latin typeface="Cambria Math" panose="02040503050406030204" pitchFamily="18" charset="0"/>
                          </a:rPr>
                          <m:t>,</m:t>
                        </m:r>
                        <m:r>
                          <a:rPr lang="en-US" i="1">
                            <a:solidFill>
                              <a:schemeClr val="tx1"/>
                            </a:solidFill>
                            <a:latin typeface="Cambria Math" panose="02040503050406030204" pitchFamily="18" charset="0"/>
                          </a:rPr>
                          <m:t>𝑁</m:t>
                        </m:r>
                      </m:e>
                    </m:d>
                    <m:r>
                      <a:rPr lang="en-US">
                        <a:solidFill>
                          <a:schemeClr val="tx1"/>
                        </a:solidFill>
                        <a:latin typeface="Cambria Math" panose="02040503050406030204" pitchFamily="18" charset="0"/>
                      </a:rPr>
                      <m:t>,</m:t>
                    </m:r>
                    <m:r>
                      <a:rPr lang="en-US" i="1">
                        <a:solidFill>
                          <a:schemeClr val="tx1"/>
                        </a:solidFill>
                        <a:latin typeface="Cambria Math" panose="02040503050406030204" pitchFamily="18" charset="0"/>
                      </a:rPr>
                      <m:t> </m:t>
                    </m:r>
                  </m:oMath>
                </a14:m>
                <a:r>
                  <a:rPr lang="en-GB" dirty="0">
                    <a:solidFill>
                      <a:schemeClr val="tx1"/>
                    </a:solidFill>
                  </a:rPr>
                  <a:t>where </a:t>
                </a:r>
                <a14:m>
                  <m:oMath xmlns:m="http://schemas.openxmlformats.org/officeDocument/2006/math">
                    <m:sSub>
                      <m:sSubPr>
                        <m:ctrlPr>
                          <a:rPr lang="en-US" i="1">
                            <a:solidFill>
                              <a:schemeClr val="tx1"/>
                            </a:solidFill>
                            <a:latin typeface="Cambria Math" panose="02040503050406030204" pitchFamily="18" charset="0"/>
                          </a:rPr>
                        </m:ctrlPr>
                      </m:sSubPr>
                      <m:e>
                        <m:r>
                          <a:rPr lang="en-US" i="1">
                            <a:solidFill>
                              <a:schemeClr val="tx1"/>
                            </a:solidFill>
                            <a:latin typeface="Cambria Math" panose="02040503050406030204" pitchFamily="18" charset="0"/>
                          </a:rPr>
                          <m:t>𝑖</m:t>
                        </m:r>
                      </m:e>
                      <m:sub>
                        <m:r>
                          <a:rPr lang="en-US" i="1">
                            <a:solidFill>
                              <a:schemeClr val="tx1"/>
                            </a:solidFill>
                            <a:latin typeface="Cambria Math" panose="02040503050406030204" pitchFamily="18" charset="0"/>
                          </a:rPr>
                          <m:t>0</m:t>
                        </m:r>
                      </m:sub>
                    </m:sSub>
                  </m:oMath>
                </a14:m>
                <a:r>
                  <a:rPr lang="en-GB" dirty="0">
                    <a:solidFill>
                      <a:schemeClr val="tx1"/>
                    </a:solidFill>
                  </a:rPr>
                  <a:t> is the start RB index and </a:t>
                </a:r>
                <a:r>
                  <a:rPr lang="en-GB" i="1" dirty="0">
                    <a:solidFill>
                      <a:schemeClr val="tx1"/>
                    </a:solidFill>
                  </a:rPr>
                  <a:t>N</a:t>
                </a:r>
                <a:r>
                  <a:rPr lang="en-GB" dirty="0">
                    <a:solidFill>
                      <a:schemeClr val="tx1"/>
                    </a:solidFill>
                  </a:rPr>
                  <a:t> is the number of adjacent RBs in increasing RB index, if the resource band is RRC configured</a:t>
                </a:r>
                <a:endParaRPr lang="en-US" sz="2000" dirty="0">
                  <a:solidFill>
                    <a:schemeClr val="tx1"/>
                  </a:solidFill>
                </a:endParaRPr>
              </a:p>
              <a:p>
                <a:pPr lvl="1"/>
                <a:r>
                  <a:rPr lang="en-GB" dirty="0">
                    <a:solidFill>
                      <a:schemeClr val="tx1"/>
                    </a:solidFill>
                  </a:rPr>
                  <a:t>Note: A wideband CSI-RS configuration </a:t>
                </a:r>
                <a:r>
                  <a:rPr lang="en-US" dirty="0">
                    <a:solidFill>
                      <a:schemeClr val="tx1"/>
                    </a:solidFill>
                  </a:rPr>
                  <a:t>can be attained by explicit configuration, i.e. </a:t>
                </a:r>
                <a14:m>
                  <m:oMath xmlns:m="http://schemas.openxmlformats.org/officeDocument/2006/math">
                    <m:d>
                      <m:dPr>
                        <m:ctrlPr>
                          <a:rPr lang="en-US" i="1">
                            <a:solidFill>
                              <a:schemeClr val="tx1"/>
                            </a:solidFill>
                            <a:latin typeface="Cambria Math" panose="02040503050406030204" pitchFamily="18" charset="0"/>
                          </a:rPr>
                        </m:ctrlPr>
                      </m:dPr>
                      <m:e>
                        <m:sSub>
                          <m:sSubPr>
                            <m:ctrlPr>
                              <a:rPr lang="en-US" i="1">
                                <a:solidFill>
                                  <a:schemeClr val="tx1"/>
                                </a:solidFill>
                                <a:latin typeface="Cambria Math" panose="02040503050406030204" pitchFamily="18" charset="0"/>
                              </a:rPr>
                            </m:ctrlPr>
                          </m:sSubPr>
                          <m:e>
                            <m:r>
                              <a:rPr lang="en-US" i="1">
                                <a:solidFill>
                                  <a:schemeClr val="tx1"/>
                                </a:solidFill>
                                <a:latin typeface="Cambria Math" panose="02040503050406030204" pitchFamily="18" charset="0"/>
                              </a:rPr>
                              <m:t>𝑖</m:t>
                            </m:r>
                          </m:e>
                          <m:sub>
                            <m:r>
                              <a:rPr lang="en-US" i="1">
                                <a:solidFill>
                                  <a:schemeClr val="tx1"/>
                                </a:solidFill>
                                <a:latin typeface="Cambria Math" panose="02040503050406030204" pitchFamily="18" charset="0"/>
                              </a:rPr>
                              <m:t>0</m:t>
                            </m:r>
                          </m:sub>
                        </m:sSub>
                        <m:r>
                          <a:rPr lang="en-US" i="1">
                            <a:solidFill>
                              <a:schemeClr val="tx1"/>
                            </a:solidFill>
                            <a:latin typeface="Cambria Math" panose="02040503050406030204" pitchFamily="18" charset="0"/>
                          </a:rPr>
                          <m:t>,</m:t>
                        </m:r>
                        <m:r>
                          <a:rPr lang="en-US" i="1">
                            <a:solidFill>
                              <a:schemeClr val="tx1"/>
                            </a:solidFill>
                            <a:latin typeface="Cambria Math" panose="02040503050406030204" pitchFamily="18" charset="0"/>
                          </a:rPr>
                          <m:t>𝑁</m:t>
                        </m:r>
                      </m:e>
                    </m:d>
                    <m:r>
                      <a:rPr lang="en-US" i="1">
                        <a:solidFill>
                          <a:schemeClr val="tx1"/>
                        </a:solidFill>
                        <a:latin typeface="Cambria Math" panose="02040503050406030204" pitchFamily="18" charset="0"/>
                      </a:rPr>
                      <m:t>=</m:t>
                    </m:r>
                    <m:d>
                      <m:dPr>
                        <m:ctrlPr>
                          <a:rPr lang="en-US" i="1">
                            <a:solidFill>
                              <a:schemeClr val="tx1"/>
                            </a:solidFill>
                            <a:latin typeface="Cambria Math" panose="02040503050406030204" pitchFamily="18" charset="0"/>
                          </a:rPr>
                        </m:ctrlPr>
                      </m:dPr>
                      <m:e>
                        <m:r>
                          <a:rPr lang="en-US" i="1">
                            <a:solidFill>
                              <a:schemeClr val="tx1"/>
                            </a:solidFill>
                            <a:latin typeface="Cambria Math" panose="02040503050406030204" pitchFamily="18" charset="0"/>
                          </a:rPr>
                          <m:t>0,</m:t>
                        </m:r>
                        <m:sSub>
                          <m:sSubPr>
                            <m:ctrlPr>
                              <a:rPr lang="en-US" i="1">
                                <a:solidFill>
                                  <a:schemeClr val="tx1"/>
                                </a:solidFill>
                                <a:latin typeface="Cambria Math" panose="02040503050406030204" pitchFamily="18" charset="0"/>
                              </a:rPr>
                            </m:ctrlPr>
                          </m:sSubPr>
                          <m:e>
                            <m:r>
                              <a:rPr lang="en-US" i="1">
                                <a:solidFill>
                                  <a:schemeClr val="tx1"/>
                                </a:solidFill>
                                <a:latin typeface="Cambria Math" panose="02040503050406030204" pitchFamily="18" charset="0"/>
                              </a:rPr>
                              <m:t>𝑁</m:t>
                            </m:r>
                          </m:e>
                          <m:sub>
                            <m:r>
                              <a:rPr lang="en-US" i="1">
                                <a:solidFill>
                                  <a:schemeClr val="tx1"/>
                                </a:solidFill>
                                <a:latin typeface="Cambria Math" panose="02040503050406030204" pitchFamily="18" charset="0"/>
                              </a:rPr>
                              <m:t>𝑅𝐵</m:t>
                            </m:r>
                          </m:sub>
                        </m:sSub>
                      </m:e>
                    </m:d>
                  </m:oMath>
                </a14:m>
                <a:r>
                  <a:rPr lang="en-US" dirty="0">
                    <a:solidFill>
                      <a:schemeClr val="tx1"/>
                    </a:solidFill>
                  </a:rPr>
                  <a:t> or configuring no resource band, i.e., the </a:t>
                </a:r>
                <a:r>
                  <a:rPr lang="en-GB" dirty="0">
                    <a:solidFill>
                      <a:schemeClr val="tx1"/>
                    </a:solidFill>
                  </a:rPr>
                  <a:t>resource band </a:t>
                </a:r>
                <a14:m>
                  <m:oMath xmlns:m="http://schemas.openxmlformats.org/officeDocument/2006/math">
                    <m:d>
                      <m:dPr>
                        <m:ctrlPr>
                          <a:rPr lang="en-US" i="1">
                            <a:solidFill>
                              <a:schemeClr val="tx1"/>
                            </a:solidFill>
                            <a:latin typeface="Cambria Math" panose="02040503050406030204" pitchFamily="18" charset="0"/>
                          </a:rPr>
                        </m:ctrlPr>
                      </m:dPr>
                      <m:e>
                        <m:sSub>
                          <m:sSubPr>
                            <m:ctrlPr>
                              <a:rPr lang="en-US" i="1">
                                <a:solidFill>
                                  <a:schemeClr val="tx1"/>
                                </a:solidFill>
                                <a:latin typeface="Cambria Math" panose="02040503050406030204" pitchFamily="18" charset="0"/>
                              </a:rPr>
                            </m:ctrlPr>
                          </m:sSubPr>
                          <m:e>
                            <m:r>
                              <a:rPr lang="en-US" i="1">
                                <a:solidFill>
                                  <a:schemeClr val="tx1"/>
                                </a:solidFill>
                                <a:latin typeface="Cambria Math" panose="02040503050406030204" pitchFamily="18" charset="0"/>
                              </a:rPr>
                              <m:t>𝑖</m:t>
                            </m:r>
                          </m:e>
                          <m:sub>
                            <m:r>
                              <a:rPr lang="en-US" i="1">
                                <a:solidFill>
                                  <a:schemeClr val="tx1"/>
                                </a:solidFill>
                                <a:latin typeface="Cambria Math" panose="02040503050406030204" pitchFamily="18" charset="0"/>
                              </a:rPr>
                              <m:t>0</m:t>
                            </m:r>
                          </m:sub>
                        </m:sSub>
                        <m:r>
                          <a:rPr lang="en-US" i="1">
                            <a:solidFill>
                              <a:schemeClr val="tx1"/>
                            </a:solidFill>
                            <a:latin typeface="Cambria Math" panose="02040503050406030204" pitchFamily="18" charset="0"/>
                          </a:rPr>
                          <m:t>,</m:t>
                        </m:r>
                        <m:r>
                          <a:rPr lang="en-US" i="1">
                            <a:solidFill>
                              <a:schemeClr val="tx1"/>
                            </a:solidFill>
                            <a:latin typeface="Cambria Math" panose="02040503050406030204" pitchFamily="18" charset="0"/>
                          </a:rPr>
                          <m:t>𝑁</m:t>
                        </m:r>
                      </m:e>
                    </m:d>
                    <m:r>
                      <a:rPr lang="en-US" i="1">
                        <a:solidFill>
                          <a:schemeClr val="tx1"/>
                        </a:solidFill>
                        <a:latin typeface="Cambria Math" panose="02040503050406030204" pitchFamily="18" charset="0"/>
                      </a:rPr>
                      <m:t> </m:t>
                    </m:r>
                  </m:oMath>
                </a14:m>
                <a:r>
                  <a:rPr lang="en-US" dirty="0">
                    <a:solidFill>
                      <a:schemeClr val="tx1"/>
                    </a:solidFill>
                  </a:rPr>
                  <a:t>is an optional IE which is not present for a wideband CSI-RS configuration</a:t>
                </a:r>
                <a:endParaRPr lang="en-US" sz="1800" dirty="0">
                  <a:solidFill>
                    <a:schemeClr val="tx1"/>
                  </a:solidFill>
                </a:endParaRPr>
              </a:p>
              <a:p>
                <a:pPr lvl="0" hangingPunct="0"/>
                <a:r>
                  <a:rPr lang="en-GB" dirty="0">
                    <a:solidFill>
                      <a:schemeClr val="tx1"/>
                    </a:solidFill>
                  </a:rPr>
                  <a:t>For CSI acquisition, a CSI Report Setting identifies a CSI Reporting band </a:t>
                </a:r>
                <a14:m>
                  <m:oMath xmlns:m="http://schemas.openxmlformats.org/officeDocument/2006/math">
                    <m:d>
                      <m:dPr>
                        <m:ctrlPr>
                          <a:rPr lang="sv-SE" i="1">
                            <a:solidFill>
                              <a:schemeClr val="tx1"/>
                            </a:solidFill>
                            <a:latin typeface="Cambria Math" panose="02040503050406030204" pitchFamily="18" charset="0"/>
                          </a:rPr>
                        </m:ctrlPr>
                      </m:dPr>
                      <m:e>
                        <m:sSub>
                          <m:sSubPr>
                            <m:ctrlPr>
                              <a:rPr lang="sv-SE" i="1">
                                <a:solidFill>
                                  <a:schemeClr val="tx1"/>
                                </a:solidFill>
                                <a:latin typeface="Cambria Math" panose="02040503050406030204" pitchFamily="18" charset="0"/>
                              </a:rPr>
                            </m:ctrlPr>
                          </m:sSubPr>
                          <m:e>
                            <m:r>
                              <a:rPr lang="sv-SE" i="1">
                                <a:solidFill>
                                  <a:schemeClr val="tx1"/>
                                </a:solidFill>
                                <a:latin typeface="Cambria Math" panose="02040503050406030204" pitchFamily="18" charset="0"/>
                              </a:rPr>
                              <m:t>𝑖</m:t>
                            </m:r>
                          </m:e>
                          <m:sub>
                            <m:r>
                              <a:rPr lang="sv-SE" i="1">
                                <a:solidFill>
                                  <a:schemeClr val="tx1"/>
                                </a:solidFill>
                                <a:latin typeface="Cambria Math" panose="02040503050406030204" pitchFamily="18" charset="0"/>
                              </a:rPr>
                              <m:t>0</m:t>
                            </m:r>
                          </m:sub>
                        </m:sSub>
                        <m:r>
                          <a:rPr lang="sv-SE" i="1">
                            <a:solidFill>
                              <a:schemeClr val="tx1"/>
                            </a:solidFill>
                            <a:latin typeface="Cambria Math" panose="02040503050406030204" pitchFamily="18" charset="0"/>
                          </a:rPr>
                          <m:t>,</m:t>
                        </m:r>
                        <m:r>
                          <a:rPr lang="sv-SE" i="1">
                            <a:solidFill>
                              <a:schemeClr val="tx1"/>
                            </a:solidFill>
                            <a:latin typeface="Cambria Math" panose="02040503050406030204" pitchFamily="18" charset="0"/>
                          </a:rPr>
                          <m:t>𝑁</m:t>
                        </m:r>
                      </m:e>
                    </m:d>
                    <m:r>
                      <a:rPr lang="sv-SE" b="0" i="1" smtClean="0">
                        <a:solidFill>
                          <a:schemeClr val="tx1"/>
                        </a:solidFill>
                        <a:latin typeface="Cambria Math" panose="02040503050406030204" pitchFamily="18" charset="0"/>
                      </a:rPr>
                      <m:t> </m:t>
                    </m:r>
                  </m:oMath>
                </a14:m>
                <a:r>
                  <a:rPr lang="en-GB" dirty="0">
                    <a:solidFill>
                      <a:schemeClr val="tx1"/>
                    </a:solidFill>
                  </a:rPr>
                  <a:t>that is smaller or equal to the associated CSI-RS resource bandwidths of all linked Resource Settings</a:t>
                </a:r>
              </a:p>
              <a:p>
                <a:pPr lvl="1" hangingPunct="0"/>
                <a:r>
                  <a:rPr lang="en-GB" altLang="ko-KR" dirty="0">
                    <a:solidFill>
                      <a:schemeClr val="tx1"/>
                    </a:solidFill>
                  </a:rPr>
                  <a:t>The CSI Reporting band consists of a number of subbands, subband CSI parameters (e.g. SB CQI, W2) can reported for each subband, while wideband CSI parameters (e.g. WB CQI, RI, W1) are reported for the entire CSI reporting band</a:t>
                </a:r>
              </a:p>
              <a:p>
                <a:pPr lvl="1" hangingPunct="0"/>
                <a:r>
                  <a:rPr lang="en-GB" altLang="ko-KR" dirty="0">
                    <a:solidFill>
                      <a:schemeClr val="tx1"/>
                    </a:solidFill>
                  </a:rPr>
                  <a:t>FFS is the subband size is determined by the system bandwidth or the CSI reporting band bandwidth</a:t>
                </a:r>
              </a:p>
              <a:p>
                <a:pPr hangingPunct="0"/>
                <a:r>
                  <a:rPr lang="en-GB" dirty="0">
                    <a:solidFill>
                      <a:schemeClr val="tx1"/>
                    </a:solidFill>
                  </a:rPr>
                  <a:t>Study further possible constraints on the configured bandwidth:</a:t>
                </a:r>
              </a:p>
              <a:p>
                <a:pPr lvl="1" hangingPunct="0"/>
                <a:r>
                  <a:rPr lang="en-GB" dirty="0">
                    <a:solidFill>
                      <a:schemeClr val="tx1"/>
                    </a:solidFill>
                  </a:rPr>
                  <a:t>Alt 1: N corresponds to the bandwidth of a bandwidth part</a:t>
                </a:r>
              </a:p>
              <a:p>
                <a:pPr lvl="1" hangingPunct="0"/>
                <a:r>
                  <a:rPr lang="en-GB" dirty="0">
                    <a:solidFill>
                      <a:schemeClr val="tx1"/>
                    </a:solidFill>
                  </a:rPr>
                  <a:t>Alt 2: N is a multiple of the subband size for the configured system bandwidth</a:t>
                </a:r>
              </a:p>
              <a:p>
                <a:pPr lvl="1" hangingPunct="0"/>
                <a:r>
                  <a:rPr lang="en-GB" dirty="0">
                    <a:solidFill>
                      <a:schemeClr val="tx1"/>
                    </a:solidFill>
                  </a:rPr>
                  <a:t>Alt 3: N is a multiple of X PRBs, FFS value of X</a:t>
                </a:r>
              </a:p>
              <a:p>
                <a:pPr lvl="1" hangingPunct="0"/>
                <a:r>
                  <a:rPr lang="en-GB" dirty="0">
                    <a:solidFill>
                      <a:schemeClr val="tx1"/>
                    </a:solidFill>
                  </a:rPr>
                  <a:t>Other alternatives are not precluded</a:t>
                </a:r>
              </a:p>
              <a:p>
                <a:pPr hangingPunct="0"/>
                <a:r>
                  <a:rPr lang="en-GB" dirty="0">
                    <a:solidFill>
                      <a:schemeClr val="tx1"/>
                    </a:solidFill>
                  </a:rPr>
                  <a:t>The UE is not expected to assume that multiple numerologies are present in a configured CSI-RS resource bandwidth or CSI Reporting band</a:t>
                </a:r>
              </a:p>
              <a:p>
                <a:pPr hangingPunct="0"/>
                <a:endParaRPr lang="en-US" dirty="0">
                  <a:solidFill>
                    <a:schemeClr val="tx1"/>
                  </a:solidFill>
                </a:endParaRPr>
              </a:p>
            </p:txBody>
          </p:sp>
        </mc:Choice>
        <mc:Fallback>
          <p:sp>
            <p:nvSpPr>
              <p:cNvPr id="5" name="Content Placeholder 4"/>
              <p:cNvSpPr>
                <a:spLocks noGrp="1" noRot="1" noChangeAspect="1" noMove="1" noResize="1" noEditPoints="1" noAdjustHandles="1" noChangeArrowheads="1" noChangeShapeType="1" noTextEdit="1"/>
              </p:cNvSpPr>
              <p:nvPr>
                <p:ph idx="1"/>
              </p:nvPr>
            </p:nvSpPr>
            <p:spPr>
              <a:xfrm>
                <a:off x="529168" y="1800000"/>
                <a:ext cx="11135785" cy="4614448"/>
              </a:xfrm>
              <a:blipFill>
                <a:blip r:embed="rId3"/>
                <a:stretch>
                  <a:fillRect l="-602" t="-2906" r="-712" b="-1057"/>
                </a:stretch>
              </a:blipFill>
            </p:spPr>
            <p:txBody>
              <a:bodyPr/>
              <a:lstStyle/>
              <a:p>
                <a:r>
                  <a:rPr lang="en-US">
                    <a:noFill/>
                  </a:rPr>
                  <a:t> </a:t>
                </a:r>
              </a:p>
            </p:txBody>
          </p:sp>
        </mc:Fallback>
      </mc:AlternateContent>
      <p:sp>
        <p:nvSpPr>
          <p:cNvPr id="4" name="Title 3"/>
          <p:cNvSpPr>
            <a:spLocks noGrp="1"/>
          </p:cNvSpPr>
          <p:nvPr>
            <p:ph type="title"/>
          </p:nvPr>
        </p:nvSpPr>
        <p:spPr/>
        <p:txBody>
          <a:bodyPr/>
          <a:lstStyle/>
          <a:p>
            <a:r>
              <a:rPr lang="en-US" dirty="0"/>
              <a:t>Proposal</a:t>
            </a:r>
          </a:p>
        </p:txBody>
      </p:sp>
    </p:spTree>
    <p:extLst>
      <p:ext uri="{BB962C8B-B14F-4D97-AF65-F5344CB8AC3E}">
        <p14:creationId xmlns:p14="http://schemas.microsoft.com/office/powerpoint/2010/main" val="4140815972"/>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YPE" val="TitlePage"/>
</p:tagLst>
</file>

<file path=ppt/theme/theme1.xml><?xml version="1.0" encoding="utf-8"?>
<a:theme xmlns:a="http://schemas.openxmlformats.org/drawingml/2006/main" name="PresentationTemplate2011">
  <a:themeElements>
    <a:clrScheme name="Landscape2009 1">
      <a:dk1>
        <a:srgbClr val="58585A"/>
      </a:dk1>
      <a:lt1>
        <a:srgbClr val="FFFFFF"/>
      </a:lt1>
      <a:dk2>
        <a:srgbClr val="00285E"/>
      </a:dk2>
      <a:lt2>
        <a:srgbClr val="B1B3B4"/>
      </a:lt2>
      <a:accent1>
        <a:srgbClr val="89BA17"/>
      </a:accent1>
      <a:accent2>
        <a:srgbClr val="F08A00"/>
      </a:accent2>
      <a:accent3>
        <a:srgbClr val="FFFFFF"/>
      </a:accent3>
      <a:accent4>
        <a:srgbClr val="4A4A4C"/>
      </a:accent4>
      <a:accent5>
        <a:srgbClr val="C4D9AB"/>
      </a:accent5>
      <a:accent6>
        <a:srgbClr val="D97D00"/>
      </a:accent6>
      <a:hlink>
        <a:srgbClr val="00A9D4"/>
      </a:hlink>
      <a:folHlink>
        <a:srgbClr val="00625F"/>
      </a:folHlink>
    </a:clrScheme>
    <a:fontScheme name="Landscape2009">
      <a:majorFont>
        <a:latin typeface="Ericsson Capital TT"/>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none" lIns="72000" tIns="45720" rIns="72000" bIns="45720" numCol="1" anchor="t" anchorCtr="0" compatLnSpc="1">
        <a:prstTxWarp prst="textNoShape">
          <a:avLst/>
        </a:prstTxWarp>
      </a:bodyPr>
      <a:lstStyle>
        <a:defPPr marL="0" marR="0" indent="0" algn="l" defTabSz="914400" rtl="0" eaLnBrk="1" fontAlgn="base" latinLnBrk="0" hangingPunct="1">
          <a:lnSpc>
            <a:spcPct val="100000"/>
          </a:lnSpc>
          <a:spcBef>
            <a:spcPct val="50000"/>
          </a:spcBef>
          <a:spcAft>
            <a:spcPct val="0"/>
          </a:spcAft>
          <a:buClrTx/>
          <a:buSzTx/>
          <a:buFontTx/>
          <a:buNone/>
          <a:tabLst/>
          <a:defRPr kumimoji="0" lang="en-GB" sz="2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none" lIns="72000" tIns="45720" rIns="72000" bIns="45720" numCol="1" anchor="t" anchorCtr="0" compatLnSpc="1">
        <a:prstTxWarp prst="textNoShape">
          <a:avLst/>
        </a:prstTxWarp>
      </a:bodyPr>
      <a:lstStyle>
        <a:defPPr marL="0" marR="0" indent="0" algn="l" defTabSz="914400" rtl="0" eaLnBrk="1" fontAlgn="base" latinLnBrk="0" hangingPunct="1">
          <a:lnSpc>
            <a:spcPct val="100000"/>
          </a:lnSpc>
          <a:spcBef>
            <a:spcPct val="50000"/>
          </a:spcBef>
          <a:spcAft>
            <a:spcPct val="0"/>
          </a:spcAft>
          <a:buClrTx/>
          <a:buSzTx/>
          <a:buFontTx/>
          <a:buNone/>
          <a:tabLst/>
          <a:defRPr kumimoji="0" lang="en-GB" sz="2000" b="0" i="0" u="none" strike="noStrike" cap="none" normalizeH="0" baseline="0" smtClean="0">
            <a:ln>
              <a:noFill/>
            </a:ln>
            <a:solidFill>
              <a:schemeClr val="tx1"/>
            </a:solidFill>
            <a:effectLst/>
            <a:latin typeface="Arial" charset="0"/>
          </a:defRPr>
        </a:defPPr>
      </a:lstStyle>
    </a:lnDef>
  </a:objectDefaults>
  <a:extraClrSchemeLst>
    <a:extraClrScheme>
      <a:clrScheme name="Landscape2009 1">
        <a:dk1>
          <a:srgbClr val="58585A"/>
        </a:dk1>
        <a:lt1>
          <a:srgbClr val="FFFFFF"/>
        </a:lt1>
        <a:dk2>
          <a:srgbClr val="00285E"/>
        </a:dk2>
        <a:lt2>
          <a:srgbClr val="B1B3B4"/>
        </a:lt2>
        <a:accent1>
          <a:srgbClr val="89BA17"/>
        </a:accent1>
        <a:accent2>
          <a:srgbClr val="F08A00"/>
        </a:accent2>
        <a:accent3>
          <a:srgbClr val="FFFFFF"/>
        </a:accent3>
        <a:accent4>
          <a:srgbClr val="4A4A4C"/>
        </a:accent4>
        <a:accent5>
          <a:srgbClr val="C4D9AB"/>
        </a:accent5>
        <a:accent6>
          <a:srgbClr val="D97D00"/>
        </a:accent6>
        <a:hlink>
          <a:srgbClr val="00A9D4"/>
        </a:hlink>
        <a:folHlink>
          <a:srgbClr val="00625F"/>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PresentationTemplate2011.potx" id="{2930A252-12C2-4F52-B133-87F8BF51D5BC}" vid="{C0EA779E-0600-4F57-BDCE-BA710E7DC25F}"/>
    </a:ext>
  </a:extLst>
</a:theme>
</file>

<file path=ppt/theme/theme2.xml><?xml version="1.0" encoding="utf-8"?>
<a:theme xmlns:a="http://schemas.openxmlformats.org/drawingml/2006/main" name="Office-tema">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tema">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PresentationTemplate2011</Template>
  <TotalTime>273</TotalTime>
  <Words>372</Words>
  <Application>Microsoft Office PowerPoint</Application>
  <PresentationFormat>Widescreen</PresentationFormat>
  <Paragraphs>41</Paragraphs>
  <Slides>3</Slides>
  <Notes>2</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vt:i4>
      </vt:variant>
    </vt:vector>
  </HeadingPairs>
  <TitlesOfParts>
    <vt:vector size="9" baseType="lpstr">
      <vt:lpstr>ＭＳ Ｐゴシック</vt:lpstr>
      <vt:lpstr>Arial</vt:lpstr>
      <vt:lpstr>Calibri</vt:lpstr>
      <vt:lpstr>Cambria Math</vt:lpstr>
      <vt:lpstr>Ericsson Capital TT</vt:lpstr>
      <vt:lpstr>PresentationTemplate2011</vt:lpstr>
      <vt:lpstr>WF on unifying wideband and partial band definitions</vt:lpstr>
      <vt:lpstr>Previous Agreements</vt:lpstr>
      <vt:lpstr>Proposal</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WF on DMRS</dc:title>
  <dc:creator>강지원/수석연구원/차세대표준(연)ACS팀(jw.kang@lge.com)</dc:creator>
  <cp:keywords/>
  <dc:description>Rev PA1</dc:description>
  <cp:lastModifiedBy>Sebastian Faxér</cp:lastModifiedBy>
  <cp:revision>39</cp:revision>
  <dcterms:created xsi:type="dcterms:W3CDTF">2017-03-31T09:46:41Z</dcterms:created>
  <dcterms:modified xsi:type="dcterms:W3CDTF">2017-06-30T07:09:57Z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DocumentType">
    <vt:lpwstr>Presentation2011</vt:lpwstr>
  </property>
  <property fmtid="{D5CDD505-2E9C-101B-9397-08002B2CF9AE}" pid="3" name="TemplateName">
    <vt:lpwstr>CXC 173 2731/1</vt:lpwstr>
  </property>
  <property fmtid="{D5CDD505-2E9C-101B-9397-08002B2CF9AE}" pid="4" name="TemplateVersion">
    <vt:lpwstr>R1A</vt:lpwstr>
  </property>
  <property fmtid="{D5CDD505-2E9C-101B-9397-08002B2CF9AE}" pid="5" name="EmbeddedFonts">
    <vt:bool>false</vt:bool>
  </property>
  <property fmtid="{D5CDD505-2E9C-101B-9397-08002B2CF9AE}" pid="6" name="PackageNo">
    <vt:lpwstr>LXA 119 603</vt:lpwstr>
  </property>
  <property fmtid="{D5CDD505-2E9C-101B-9397-08002B2CF9AE}" pid="7" name="PackageVersion">
    <vt:lpwstr>R5C</vt:lpwstr>
  </property>
  <property fmtid="{D5CDD505-2E9C-101B-9397-08002B2CF9AE}" pid="8" name="FooterType">
    <vt:lpwstr>PresTemp</vt:lpwstr>
  </property>
  <property fmtid="{D5CDD505-2E9C-101B-9397-08002B2CF9AE}" pid="9" name="UsedFont">
    <vt:lpwstr>Arial</vt:lpwstr>
  </property>
  <property fmtid="{D5CDD505-2E9C-101B-9397-08002B2CF9AE}" pid="10" name="x">
    <vt:lpwstr>1</vt:lpwstr>
  </property>
  <property fmtid="{D5CDD505-2E9C-101B-9397-08002B2CF9AE}" pid="11" name="White">
    <vt:bool>true</vt:bool>
  </property>
  <property fmtid="{D5CDD505-2E9C-101B-9397-08002B2CF9AE}" pid="12" name="chkMetaData">
    <vt:bool>false</vt:bool>
  </property>
  <property fmtid="{D5CDD505-2E9C-101B-9397-08002B2CF9AE}" pid="13" name="chkTaglines">
    <vt:bool>false</vt:bool>
  </property>
  <property fmtid="{D5CDD505-2E9C-101B-9397-08002B2CF9AE}" pid="14" name="SecurityClass">
    <vt:lpwstr>Public</vt:lpwstr>
  </property>
  <property fmtid="{D5CDD505-2E9C-101B-9397-08002B2CF9AE}" pid="15" name="txtConfLabel">
    <vt:lpwstr>Public</vt:lpwstr>
  </property>
  <property fmtid="{D5CDD505-2E9C-101B-9397-08002B2CF9AE}" pid="16" name="optUseConfClass">
    <vt:bool>true</vt:bool>
  </property>
  <property fmtid="{D5CDD505-2E9C-101B-9397-08002B2CF9AE}" pid="17" name="optUseConfLabel">
    <vt:bool>false</vt:bool>
  </property>
  <property fmtid="{D5CDD505-2E9C-101B-9397-08002B2CF9AE}" pid="18" name="optFooterCVLDocNo">
    <vt:bool>false</vt:bool>
  </property>
  <property fmtid="{D5CDD505-2E9C-101B-9397-08002B2CF9AE}" pid="19" name="optFooterCVLCopyright">
    <vt:bool>true</vt:bool>
  </property>
  <property fmtid="{D5CDD505-2E9C-101B-9397-08002B2CF9AE}" pid="20" name="optEnterText1">
    <vt:bool>false</vt:bool>
  </property>
  <property fmtid="{D5CDD505-2E9C-101B-9397-08002B2CF9AE}" pid="21" name="optFooterCVLConfLabel">
    <vt:bool>true</vt:bool>
  </property>
  <property fmtid="{D5CDD505-2E9C-101B-9397-08002B2CF9AE}" pid="22" name="optEnterText2">
    <vt:bool>false</vt:bool>
  </property>
  <property fmtid="{D5CDD505-2E9C-101B-9397-08002B2CF9AE}" pid="23" name="optFooterCVLTitle">
    <vt:bool>true</vt:bool>
  </property>
  <property fmtid="{D5CDD505-2E9C-101B-9397-08002B2CF9AE}" pid="24" name="optFooterCVLPrep">
    <vt:bool>false</vt:bool>
  </property>
  <property fmtid="{D5CDD505-2E9C-101B-9397-08002B2CF9AE}" pid="25" name="optEnterText3">
    <vt:bool>false</vt:bool>
  </property>
  <property fmtid="{D5CDD505-2E9C-101B-9397-08002B2CF9AE}" pid="26" name="optFooterCVLDate">
    <vt:bool>true</vt:bool>
  </property>
  <property fmtid="{D5CDD505-2E9C-101B-9397-08002B2CF9AE}" pid="27" name="optEnterText4">
    <vt:bool>false</vt:bool>
  </property>
  <property fmtid="{D5CDD505-2E9C-101B-9397-08002B2CF9AE}" pid="28" name="LeftFooterField">
    <vt:lpwstr>© Ericsson AB 2017</vt:lpwstr>
  </property>
  <property fmtid="{D5CDD505-2E9C-101B-9397-08002B2CF9AE}" pid="29" name="MiddleFooterField">
    <vt:lpwstr>Public</vt:lpwstr>
  </property>
  <property fmtid="{D5CDD505-2E9C-101B-9397-08002B2CF9AE}" pid="30" name="RightFooterField">
    <vt:lpwstr/>
  </property>
  <property fmtid="{D5CDD505-2E9C-101B-9397-08002B2CF9AE}" pid="31" name="RightFooterField2">
    <vt:lpwstr>2017-03-31</vt:lpwstr>
  </property>
  <property fmtid="{D5CDD505-2E9C-101B-9397-08002B2CF9AE}" pid="32" name="TotalNumb">
    <vt:bool>false</vt:bool>
  </property>
  <property fmtid="{D5CDD505-2E9C-101B-9397-08002B2CF9AE}" pid="33" name="Pages">
    <vt:bool>true</vt:bool>
  </property>
  <property fmtid="{D5CDD505-2E9C-101B-9397-08002B2CF9AE}" pid="34" name="DocumentType2">
    <vt:lpwstr>Presentation2011</vt:lpwstr>
  </property>
  <property fmtid="{D5CDD505-2E9C-101B-9397-08002B2CF9AE}" pid="35" name="TemplateName2">
    <vt:lpwstr>CXC 173 2731/1</vt:lpwstr>
  </property>
  <property fmtid="{D5CDD505-2E9C-101B-9397-08002B2CF9AE}" pid="36" name="TemplateVersion2">
    <vt:lpwstr>R1A</vt:lpwstr>
  </property>
  <property fmtid="{D5CDD505-2E9C-101B-9397-08002B2CF9AE}" pid="37" name="Prepared">
    <vt:lpwstr/>
  </property>
  <property fmtid="{D5CDD505-2E9C-101B-9397-08002B2CF9AE}" pid="38" name="ApprovedBy">
    <vt:lpwstr/>
  </property>
  <property fmtid="{D5CDD505-2E9C-101B-9397-08002B2CF9AE}" pid="39" name="DocNo">
    <vt:lpwstr/>
  </property>
  <property fmtid="{D5CDD505-2E9C-101B-9397-08002B2CF9AE}" pid="40" name="Checked">
    <vt:lpwstr/>
  </property>
  <property fmtid="{D5CDD505-2E9C-101B-9397-08002B2CF9AE}" pid="41" name="Revision">
    <vt:lpwstr>PA1</vt:lpwstr>
  </property>
  <property fmtid="{D5CDD505-2E9C-101B-9397-08002B2CF9AE}" pid="42" name="DocName">
    <vt:lpwstr/>
  </property>
  <property fmtid="{D5CDD505-2E9C-101B-9397-08002B2CF9AE}" pid="43" name="Title">
    <vt:lpwstr/>
  </property>
  <property fmtid="{D5CDD505-2E9C-101B-9397-08002B2CF9AE}" pid="44" name="Date">
    <vt:lpwstr>2017-03-31</vt:lpwstr>
  </property>
  <property fmtid="{D5CDD505-2E9C-101B-9397-08002B2CF9AE}" pid="45" name="Reference">
    <vt:lpwstr/>
  </property>
  <property fmtid="{D5CDD505-2E9C-101B-9397-08002B2CF9AE}" pid="46" name="Keyword">
    <vt:lpwstr/>
  </property>
  <property fmtid="{D5CDD505-2E9C-101B-9397-08002B2CF9AE}" pid="47" name="UpdateProcess">
    <vt:lpwstr>End</vt:lpwstr>
  </property>
</Properties>
</file>