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936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Samsung, Huawei, </a:t>
            </a:r>
            <a:r>
              <a:rPr lang="en-US" dirty="0" err="1"/>
              <a:t>HiSilicon</a:t>
            </a:r>
            <a:r>
              <a:rPr lang="en-US" dirty="0"/>
              <a:t>, CATT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periodic CSI reporting </a:t>
            </a:r>
            <a:r>
              <a:rPr kumimoji="1" lang="en-US" altLang="ja-JP" sz="5400"/>
              <a:t>on short PUCCH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2821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#89ah-NR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Qingdao, China, 27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30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5.1.2.3.4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9711568" y="243102"/>
            <a:ext cx="21996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dirty="0"/>
              <a:t>R1-1711785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 fontScale="92500"/>
          </a:bodyPr>
          <a:lstStyle/>
          <a:p>
            <a:r>
              <a:rPr lang="en-US" dirty="0">
                <a:highlight>
                  <a:srgbClr val="00FF00"/>
                </a:highlight>
              </a:rPr>
              <a:t>Agreements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Support following features for NR CSI acquisition</a:t>
            </a:r>
          </a:p>
          <a:p>
            <a:pPr lvl="2"/>
            <a:r>
              <a:rPr lang="en-US" dirty="0"/>
              <a:t>CSI reporting via short duration PUCCH</a:t>
            </a:r>
          </a:p>
          <a:p>
            <a:pPr lvl="3"/>
            <a:r>
              <a:rPr lang="en-US" dirty="0"/>
              <a:t>FFS on detailed setting in CSI reporting setting</a:t>
            </a:r>
          </a:p>
          <a:p>
            <a:pPr lvl="2"/>
            <a:r>
              <a:rPr lang="en-US" dirty="0"/>
              <a:t>CSI reporting via long duration PUCCH</a:t>
            </a:r>
          </a:p>
          <a:p>
            <a:pPr lvl="3"/>
            <a:r>
              <a:rPr lang="en-US" dirty="0"/>
              <a:t>FFS on detailed setting in CSI reporting setting</a:t>
            </a:r>
          </a:p>
          <a:p>
            <a:pPr lvl="2"/>
            <a:r>
              <a:rPr lang="en-US" dirty="0"/>
              <a:t>PUCCH reporting which is contained in a single slot</a:t>
            </a:r>
          </a:p>
          <a:p>
            <a:pPr lvl="3"/>
            <a:r>
              <a:rPr lang="en-US" dirty="0"/>
              <a:t>FFS on PUCCH reporting which is contained in multiple slots</a:t>
            </a:r>
          </a:p>
          <a:p>
            <a:r>
              <a:rPr lang="en-US" u="sng" dirty="0">
                <a:highlight>
                  <a:srgbClr val="00FF00"/>
                </a:highlight>
              </a:rPr>
              <a:t>Agreements</a:t>
            </a:r>
            <a:r>
              <a:rPr lang="en-US" u="sng" dirty="0"/>
              <a:t>:</a:t>
            </a:r>
            <a:endParaRPr lang="en-US" dirty="0"/>
          </a:p>
          <a:p>
            <a:pPr lvl="1"/>
            <a:r>
              <a:rPr lang="en-US" dirty="0"/>
              <a:t>For NR, support both periodic and semi-persistent CSI reporting:</a:t>
            </a:r>
          </a:p>
          <a:p>
            <a:pPr lvl="2"/>
            <a:r>
              <a:rPr lang="en-US" dirty="0"/>
              <a:t>For periodic: higher-layer configuration of reporting periodicity and timing offset</a:t>
            </a:r>
          </a:p>
          <a:p>
            <a:pPr lvl="2"/>
            <a:r>
              <a:rPr lang="en-US" dirty="0"/>
              <a:t>FFS for the case of semi-persistent CSI reporting w.r.t. reporting periodicity and timing offset</a:t>
            </a:r>
          </a:p>
          <a:p>
            <a:pPr lvl="2"/>
            <a:r>
              <a:rPr lang="en-US" dirty="0"/>
              <a:t>FFS on detailed signaling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/>
              <a:t>Periodic CSI reports on short PUCCH</a:t>
            </a:r>
            <a:endParaRPr lang="en-US" sz="2400" dirty="0"/>
          </a:p>
          <a:p>
            <a:pPr lvl="1"/>
            <a:r>
              <a:rPr lang="en-US" sz="2400" dirty="0"/>
              <a:t>Are self-contained in a single slot</a:t>
            </a:r>
          </a:p>
          <a:p>
            <a:pPr lvl="2"/>
            <a:r>
              <a:rPr lang="en-US" sz="2400" dirty="0"/>
              <a:t>PMI/CQI/RI/CRI are all reported simultaneously</a:t>
            </a:r>
          </a:p>
          <a:p>
            <a:pPr lvl="1"/>
            <a:r>
              <a:rPr lang="en-US" sz="2400" dirty="0"/>
              <a:t>Supports only wideband PMI/CQI/RI/CRI</a:t>
            </a:r>
          </a:p>
          <a:p>
            <a:pPr lvl="1"/>
            <a:r>
              <a:rPr lang="en-US" sz="2400" dirty="0"/>
              <a:t>Supports only Type I codebooks</a:t>
            </a:r>
          </a:p>
          <a:p>
            <a:pPr lvl="1"/>
            <a:r>
              <a:rPr lang="en-US" sz="2400" dirty="0"/>
              <a:t>FFS whether PMI subsampling is supported or not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1236</TotalTime>
  <Words>202</Words>
  <Application>Microsoft Office PowerPoint</Application>
  <PresentationFormat>Widescreen</PresentationFormat>
  <Paragraphs>35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periodic CSI reporting on short PUCCH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Sebastian Faxér</cp:lastModifiedBy>
  <cp:revision>39</cp:revision>
  <dcterms:created xsi:type="dcterms:W3CDTF">2017-03-31T09:46:41Z</dcterms:created>
  <dcterms:modified xsi:type="dcterms:W3CDTF">2017-06-29T12:32:57Z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