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6" r:id="rId3"/>
    <p:sldId id="285" r:id="rId4"/>
    <p:sldId id="287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echoon Lee" initials="HL" lastIdx="1" clrIdx="0">
    <p:extLst>
      <p:ext uri="{19B8F6BF-5375-455C-9EA6-DF929625EA0E}">
        <p15:presenceInfo xmlns:p15="http://schemas.microsoft.com/office/powerpoint/2012/main" userId="S-1-5-21-945540591-4024260831-3861152641-16006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1147" autoAdjust="0"/>
  </p:normalViewPr>
  <p:slideViewPr>
    <p:cSldViewPr>
      <p:cViewPr varScale="1">
        <p:scale>
          <a:sx n="62" d="100"/>
          <a:sy n="62" d="100"/>
        </p:scale>
        <p:origin x="98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73CB5-C229-4B3F-BC27-4DE384E5615D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63D44-61A7-45B4-BA68-705313AFD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975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962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066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dirty="0" smtClean="0"/>
              <a:t>DMRS design</a:t>
            </a:r>
            <a:endParaRPr kumimoji="1" lang="ja-JP" altLang="en-US" strike="sngStrike" dirty="0">
              <a:solidFill>
                <a:srgbClr val="0070C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3717032"/>
            <a:ext cx="7272808" cy="2420574"/>
          </a:xfrm>
        </p:spPr>
        <p:txBody>
          <a:bodyPr>
            <a:noAutofit/>
          </a:bodyPr>
          <a:lstStyle/>
          <a:p>
            <a:r>
              <a:rPr lang="en-US" altLang="ja-JP" dirty="0" err="1" smtClean="0">
                <a:solidFill>
                  <a:schemeClr val="tx1"/>
                </a:solidFill>
              </a:rPr>
              <a:t>MediaTek</a:t>
            </a:r>
            <a:r>
              <a:rPr lang="en-US" altLang="ja-JP" dirty="0" smtClean="0">
                <a:solidFill>
                  <a:schemeClr val="tx1"/>
                </a:solidFill>
              </a:rPr>
              <a:t>, Huawei, HiSilicon, ZTE</a:t>
            </a:r>
          </a:p>
          <a:p>
            <a:r>
              <a:rPr kumimoji="1" lang="en-US" altLang="ja-JP" dirty="0" err="1" smtClean="0">
                <a:solidFill>
                  <a:schemeClr val="tx1"/>
                </a:solidFill>
              </a:rPr>
              <a:t>ASUSTek</a:t>
            </a:r>
            <a:r>
              <a:rPr kumimoji="1" lang="en-US" altLang="ja-JP" dirty="0" smtClean="0">
                <a:solidFill>
                  <a:schemeClr val="tx1"/>
                </a:solidFill>
              </a:rPr>
              <a:t>, </a:t>
            </a:r>
            <a:r>
              <a:rPr kumimoji="1" lang="en-US" altLang="ja-JP" dirty="0" err="1" smtClean="0">
                <a:solidFill>
                  <a:schemeClr val="tx1"/>
                </a:solidFill>
              </a:rPr>
              <a:t>Spreadtrum</a:t>
            </a:r>
            <a:r>
              <a:rPr kumimoji="1" lang="en-US" altLang="ja-JP" dirty="0" smtClean="0">
                <a:solidFill>
                  <a:schemeClr val="tx1"/>
                </a:solidFill>
              </a:rPr>
              <a:t>, CATR, </a:t>
            </a:r>
          </a:p>
          <a:p>
            <a:r>
              <a:rPr lang="en-US" altLang="ja-JP" dirty="0" smtClean="0">
                <a:solidFill>
                  <a:schemeClr val="tx1"/>
                </a:solidFill>
              </a:rPr>
              <a:t>Deutsche Telekom, </a:t>
            </a:r>
            <a:r>
              <a:rPr lang="en-US" altLang="ja-JP" dirty="0" err="1" smtClean="0">
                <a:solidFill>
                  <a:schemeClr val="tx1"/>
                </a:solidFill>
              </a:rPr>
              <a:t>Xinwei</a:t>
            </a:r>
            <a:r>
              <a:rPr lang="en-US" altLang="ja-JP" dirty="0" smtClean="0">
                <a:solidFill>
                  <a:schemeClr val="tx1"/>
                </a:solidFill>
              </a:rPr>
              <a:t>, MTI, CHTTL, China Unicom</a:t>
            </a:r>
            <a:r>
              <a:rPr kumimoji="1" lang="en-US" altLang="ja-JP" dirty="0" smtClean="0">
                <a:solidFill>
                  <a:schemeClr val="tx1"/>
                </a:solidFill>
              </a:rPr>
              <a:t> </a:t>
            </a:r>
            <a:endParaRPr kumimoji="1" lang="ja-JP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3492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Meeting NR Ad-Hoc#2</a:t>
            </a:r>
            <a:endParaRPr lang="en-US" altLang="ja-JP" dirty="0"/>
          </a:p>
          <a:p>
            <a:r>
              <a:rPr lang="en-US" altLang="ja-JP" dirty="0" smtClean="0"/>
              <a:t>Qingdao, </a:t>
            </a:r>
            <a:r>
              <a:rPr lang="en-US" altLang="ja-JP" dirty="0"/>
              <a:t>China, </a:t>
            </a:r>
            <a:r>
              <a:rPr lang="en-US" altLang="ja-JP" dirty="0" smtClean="0"/>
              <a:t>27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 </a:t>
            </a:r>
            <a:r>
              <a:rPr lang="en-US" altLang="ja-JP" dirty="0" smtClean="0"/>
              <a:t>30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June </a:t>
            </a:r>
            <a:r>
              <a:rPr lang="en-US" altLang="ja-JP" dirty="0"/>
              <a:t>2017</a:t>
            </a:r>
          </a:p>
          <a:p>
            <a:r>
              <a:rPr lang="en-US" altLang="ja-JP" dirty="0">
                <a:solidFill>
                  <a:prstClr val="black"/>
                </a:solidFill>
              </a:rPr>
              <a:t>Agenda item: </a:t>
            </a:r>
            <a:r>
              <a:rPr lang="en-US" altLang="ja-JP" dirty="0" smtClean="0">
                <a:solidFill>
                  <a:prstClr val="black"/>
                </a:solidFill>
              </a:rPr>
              <a:t>5.1.2.4.3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R1-1711784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9345" y="58614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836712"/>
            <a:ext cx="8064896" cy="6021288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en-US" dirty="0" smtClean="0"/>
              <a:t>The working assumption in RAN1 #89 meeting for port multiplexing in frequency domain is as follows,</a:t>
            </a:r>
          </a:p>
          <a:p>
            <a:pPr marL="0" indent="0" algn="just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en-GB" altLang="zh-CN" dirty="0">
                <a:highlight>
                  <a:srgbClr val="8080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Working assumption: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/>
            <a:r>
              <a:rPr lang="en-US" i="1" dirty="0" smtClean="0"/>
              <a:t>UEs </a:t>
            </a:r>
            <a:r>
              <a:rPr lang="en-US" i="1" dirty="0"/>
              <a:t>in a cell are higher layer configured with 2 DMRS configurations for the front-load DMRS for UL/DL CP-OFDM</a:t>
            </a:r>
          </a:p>
          <a:p>
            <a:pPr lvl="1"/>
            <a:r>
              <a:rPr lang="en-US" i="1" u="sng" dirty="0"/>
              <a:t>Front-load DMRS Configuration 1</a:t>
            </a:r>
            <a:r>
              <a:rPr lang="en-US" i="1" dirty="0"/>
              <a:t>: Supports up to 8 ports</a:t>
            </a:r>
          </a:p>
          <a:p>
            <a:pPr lvl="2"/>
            <a:r>
              <a:rPr lang="en-US" i="1" dirty="0"/>
              <a:t>IFDM based pattern with Comb [2] and/or [4] w cyclic shifts (CS)</a:t>
            </a:r>
          </a:p>
          <a:p>
            <a:pPr lvl="3"/>
            <a:r>
              <a:rPr lang="en-US" i="1" dirty="0"/>
              <a:t>One OFDM symbol: </a:t>
            </a:r>
          </a:p>
          <a:p>
            <a:pPr lvl="4"/>
            <a:r>
              <a:rPr lang="en-US" i="1" dirty="0"/>
              <a:t>To be down selected to 1 Alt:</a:t>
            </a:r>
          </a:p>
          <a:p>
            <a:pPr lvl="5"/>
            <a:r>
              <a:rPr lang="en-US" i="1" dirty="0"/>
              <a:t>Alt 1: Comb 2 + 2 CS, up to 4 ports</a:t>
            </a:r>
          </a:p>
          <a:p>
            <a:pPr lvl="5"/>
            <a:r>
              <a:rPr lang="en-US" i="1" dirty="0"/>
              <a:t>Alt 2: Comb 4 + 2 CS, up to 8 ports</a:t>
            </a:r>
          </a:p>
          <a:p>
            <a:pPr lvl="3"/>
            <a:r>
              <a:rPr lang="en-US" i="1" dirty="0"/>
              <a:t>Two OFDM symbols: </a:t>
            </a:r>
          </a:p>
          <a:p>
            <a:pPr lvl="4"/>
            <a:r>
              <a:rPr lang="en-US" i="1" dirty="0"/>
              <a:t>To be down selected to 2 Alts:</a:t>
            </a:r>
          </a:p>
          <a:p>
            <a:pPr lvl="5"/>
            <a:r>
              <a:rPr lang="en-US" i="1" dirty="0"/>
              <a:t>Alt. 1: Comb 2 + 2 CS + TD-OCC ({1 1} and {1 -1}), up to 8 ports</a:t>
            </a:r>
          </a:p>
          <a:p>
            <a:pPr lvl="5"/>
            <a:r>
              <a:rPr lang="en-US" i="1" dirty="0"/>
              <a:t>Alt. 2: Comb 2 + 4 CS + TD-OCC ({1 1}), up to 8 ports</a:t>
            </a:r>
          </a:p>
          <a:p>
            <a:pPr lvl="5"/>
            <a:r>
              <a:rPr lang="en-US" i="1" dirty="0"/>
              <a:t>Alt. 3: Comb 4 + 2 CS + TD-OCC ({1 1}), up to 8 ports</a:t>
            </a:r>
          </a:p>
          <a:p>
            <a:pPr lvl="1"/>
            <a:r>
              <a:rPr lang="en-US" i="1" u="sng" dirty="0"/>
              <a:t>Front-load DMRS Configuration 2</a:t>
            </a:r>
            <a:r>
              <a:rPr lang="en-US" i="1" dirty="0"/>
              <a:t>: Supports up to 12 ports</a:t>
            </a:r>
          </a:p>
          <a:p>
            <a:pPr lvl="2"/>
            <a:r>
              <a:rPr lang="en-US" i="1" dirty="0"/>
              <a:t>FD-OCC pattern with adjacent REs in the frequency domain</a:t>
            </a:r>
          </a:p>
          <a:p>
            <a:pPr lvl="3"/>
            <a:r>
              <a:rPr lang="en-US" i="1" dirty="0"/>
              <a:t>One OFDM symbol:</a:t>
            </a:r>
          </a:p>
          <a:p>
            <a:pPr lvl="4"/>
            <a:r>
              <a:rPr lang="en-US" i="1" dirty="0"/>
              <a:t>To be down selected to 1 Alt:</a:t>
            </a:r>
          </a:p>
          <a:p>
            <a:pPr lvl="5"/>
            <a:r>
              <a:rPr lang="en-US" i="1" dirty="0"/>
              <a:t>Alt. 1: 2-FD-OCC across adjacent REs in the frequency domain up to 6 ports</a:t>
            </a:r>
          </a:p>
          <a:p>
            <a:pPr lvl="5"/>
            <a:r>
              <a:rPr lang="en-US" i="1" dirty="0"/>
              <a:t>Alt. 2: 2-FD-OCC across adjacent REs in the frequency domain up to 4 ports</a:t>
            </a:r>
          </a:p>
          <a:p>
            <a:pPr lvl="5"/>
            <a:r>
              <a:rPr lang="en-US" i="1" dirty="0"/>
              <a:t>Alt. 3: 2-FD-OCC across adjacent REs in the frequency domain up to 2 ports</a:t>
            </a:r>
          </a:p>
          <a:p>
            <a:pPr lvl="3"/>
            <a:r>
              <a:rPr lang="en-US" i="1" dirty="0"/>
              <a:t>Two OFDM symbols: </a:t>
            </a:r>
          </a:p>
          <a:p>
            <a:pPr lvl="4"/>
            <a:r>
              <a:rPr lang="en-US" i="1" dirty="0"/>
              <a:t>2-FD-OCC across adjacent REs in the frequency domain + TDM up to 12 ports</a:t>
            </a:r>
          </a:p>
          <a:p>
            <a:pPr lvl="4"/>
            <a:r>
              <a:rPr lang="en-US" i="1" dirty="0"/>
              <a:t>2-FD-OCC across adjacent REs in the frequency domain + TD-OCC (both {1,1} and {1,-1}) up to 12 ports</a:t>
            </a:r>
          </a:p>
          <a:p>
            <a:pPr lvl="1"/>
            <a:r>
              <a:rPr lang="en-US" i="1" dirty="0"/>
              <a:t>FFS: DMRS pattern before configuration, e.g., </a:t>
            </a:r>
            <a:r>
              <a:rPr lang="en-US" i="1" dirty="0" smtClean="0"/>
              <a:t>SIB1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20392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5544616"/>
          </a:xfrm>
        </p:spPr>
        <p:txBody>
          <a:bodyPr>
            <a:normAutofit/>
          </a:bodyPr>
          <a:lstStyle/>
          <a:p>
            <a:pPr algn="just"/>
            <a:r>
              <a:rPr lang="en-US" sz="2400" b="1" dirty="0" smtClean="0"/>
              <a:t>Confirm the following working assumption </a:t>
            </a:r>
            <a:r>
              <a:rPr lang="en-US" sz="2400" b="1" smtClean="0"/>
              <a:t>with a </a:t>
            </a:r>
            <a:r>
              <a:rPr lang="en-US" sz="2400" b="1" dirty="0" smtClean="0"/>
              <a:t>clarification note at page 4</a:t>
            </a:r>
            <a:r>
              <a:rPr lang="en-US" sz="2400" dirty="0" smtClean="0"/>
              <a:t>:</a:t>
            </a:r>
          </a:p>
          <a:p>
            <a:pPr marL="0" lvl="0" indent="0">
              <a:buNone/>
            </a:pPr>
            <a:endParaRPr lang="en-US" altLang="zh-CN" i="1" dirty="0" smtClean="0"/>
          </a:p>
        </p:txBody>
      </p:sp>
      <p:sp>
        <p:nvSpPr>
          <p:cNvPr id="4" name="矩形 3"/>
          <p:cNvSpPr/>
          <p:nvPr/>
        </p:nvSpPr>
        <p:spPr>
          <a:xfrm>
            <a:off x="436701" y="1853536"/>
            <a:ext cx="8527787" cy="4743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GB" altLang="zh-CN" sz="1200" dirty="0">
                <a:highlight>
                  <a:srgbClr val="8080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Working assumption: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UEs in a cell are higher layer configured with 2 DMRS configurations for the front-load DMRS for UL/DL CP-OFDM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altLang="zh-CN" sz="1200" u="sng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Front-load DMRS Configuration 1</a:t>
            </a: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 Supports up to 8 ports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1430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IFDM based pattern with Comb [2] and/or [4] w cyclic shifts (CS)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6002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One OFDM symbol: 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057400" lvl="4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057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To be down selected to 1 Alt: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514600" lvl="5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514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 1: Comb 2 + 2 CS, up to 4 ports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514600" lvl="5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514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 2: Comb 4 + 2 CS, up to 8 ports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6002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Two OFDM symbols: 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057400" lvl="4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057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To be down selected to 2 Alts: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514600" lvl="5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514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Alt. 1: Comb 2 + 2 CS + TD-OCC ({1 1} and {1 -1}), up to 8 ports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514600" lvl="5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514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Alt. 2: Comb 2 + 4 CS + TD-OCC ({1 1}), up to 8 ports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514600" lvl="5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514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Alt. 3: Comb 4 + 2 CS + TD-OCC ({1 1}), up to 8 ports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US" altLang="zh-CN" sz="1200" u="sng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Front-load DMRS Configuration 2</a:t>
            </a: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 Supports up to 12 ports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1430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FD-OCC pattern with adjacent REs in the frequency domain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6002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One OFDM symbol: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057400" lvl="4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057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To be down selected to 1 Alt: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514600" lvl="5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514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Alt. 1: 2-FD-OCC across adjacent REs in the frequency domain up to 6 ports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514600" lvl="5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514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Alt. 2: 2-FD-OCC across adjacent REs in the frequency domain up to 4 ports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514600" lvl="5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514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Alt. 3: 2-FD-OCC across adjacent REs in the frequency domain up to 2 ports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6002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Two OFDM symbols: 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057400" lvl="4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057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2-FD-OCC across adjacent REs in the frequency domain + TDM up to 12 ports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057400" lvl="4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057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2-FD-OCC across adjacent REs in the frequency domain + TD-OCC (both {1,1} and {1,-1}) up to 12 ports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DMRS pattern before configuration, e.g., SIB1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2536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5544616"/>
          </a:xfrm>
        </p:spPr>
        <p:txBody>
          <a:bodyPr>
            <a:normAutofit/>
          </a:bodyPr>
          <a:lstStyle/>
          <a:p>
            <a:pPr algn="just"/>
            <a:r>
              <a:rPr lang="en-US" sz="2400" dirty="0" smtClean="0"/>
              <a:t>Note: the sentence “</a:t>
            </a:r>
            <a:r>
              <a:rPr lang="en-US" sz="2400" dirty="0"/>
              <a:t>UEs in a cell are higher layer configured with 2 DMRS configurations for the front-load DMRS for UL/DL </a:t>
            </a:r>
            <a:r>
              <a:rPr lang="en-US" sz="2400" dirty="0" smtClean="0"/>
              <a:t>CP-OFDM” means “A </a:t>
            </a:r>
            <a:r>
              <a:rPr lang="en-US" sz="2400" dirty="0"/>
              <a:t>UE is configured by higher layers with DMRS pattern either from the front-loaded DMRS Configuration type 1 or from the front-loaded DMRS Configuration type </a:t>
            </a:r>
            <a:r>
              <a:rPr lang="en-US" sz="2400" dirty="0" smtClean="0"/>
              <a:t>2”</a:t>
            </a:r>
          </a:p>
          <a:p>
            <a:pPr algn="just"/>
            <a:endParaRPr lang="en-US" sz="2400" dirty="0" smtClean="0"/>
          </a:p>
          <a:p>
            <a:pPr marL="0" lvl="0" indent="0">
              <a:buNone/>
            </a:pPr>
            <a:endParaRPr lang="en-US" altLang="zh-CN" i="1" dirty="0" smtClean="0"/>
          </a:p>
        </p:txBody>
      </p:sp>
    </p:spTree>
    <p:extLst>
      <p:ext uri="{BB962C8B-B14F-4D97-AF65-F5344CB8AC3E}">
        <p14:creationId xmlns:p14="http://schemas.microsoft.com/office/powerpoint/2010/main" val="200722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8406</TotalTime>
  <Words>730</Words>
  <Application>Microsoft Office PowerPoint</Application>
  <PresentationFormat>On-screen Show (4:3)</PresentationFormat>
  <Paragraphs>66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Batang</vt:lpstr>
      <vt:lpstr>MS Mincho</vt:lpstr>
      <vt:lpstr>ＭＳ Ｐゴシック</vt:lpstr>
      <vt:lpstr>宋体</vt:lpstr>
      <vt:lpstr>Arial</vt:lpstr>
      <vt:lpstr>Calibri</vt:lpstr>
      <vt:lpstr>Symbol</vt:lpstr>
      <vt:lpstr>Times</vt:lpstr>
      <vt:lpstr>Times New Roman</vt:lpstr>
      <vt:lpstr>Office テーマ</vt:lpstr>
      <vt:lpstr>WF on DMRS design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Harrison Chuang (莊喬堯)</cp:lastModifiedBy>
  <cp:revision>648</cp:revision>
  <dcterms:created xsi:type="dcterms:W3CDTF">2016-04-11T23:33:51Z</dcterms:created>
  <dcterms:modified xsi:type="dcterms:W3CDTF">2017-06-29T01:55:02Z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1498558570</vt:lpwstr>
  </property>
</Properties>
</file>