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90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6" y="381000"/>
            <a:ext cx="5712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 RAN WG1 NR Ad-Hoc#2                                       </a:t>
            </a:r>
          </a:p>
          <a:p>
            <a:r>
              <a:rPr lang="en-GB" altLang="zh-CN" sz="2400" b="1" dirty="0"/>
              <a:t>Qingdao, P.R. China 27th – 30th June 2017</a:t>
            </a:r>
            <a:endParaRPr lang="en-US" altLang="ja-JP" sz="2400" dirty="0"/>
          </a:p>
          <a:p>
            <a:r>
              <a:rPr kumimoji="1" lang="en-US" altLang="ja-JP" sz="2400" dirty="0"/>
              <a:t>Agenda: 5.1.2.1.1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CW to layer mapping scheme for data channels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Qualcomm, ATT, Ericsson, Samsung, Nokia, ASB, </a:t>
            </a: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CATT, Interdigital, Intel, Sharp, Verizon, </a:t>
            </a: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BT, CHTTL, Panasonic, NEC</a:t>
            </a:r>
            <a:r>
              <a:rPr lang="en-US" altLang="zh-CN" sz="28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KDDI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245969" y="150167"/>
            <a:ext cx="1693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b="1">
                <a:cs typeface="Times New Roman" pitchFamily="18" charset="0"/>
              </a:rPr>
              <a:t>R1-1711777</a:t>
            </a:r>
            <a:endParaRPr lang="ko-KR" altLang="en-US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1670538"/>
            <a:ext cx="11196918" cy="4533038"/>
          </a:xfrm>
        </p:spPr>
        <p:txBody>
          <a:bodyPr>
            <a:noAutofit/>
          </a:bodyPr>
          <a:lstStyle/>
          <a:p>
            <a:r>
              <a:rPr lang="en-US" dirty="0"/>
              <a:t>Working assumption:</a:t>
            </a:r>
          </a:p>
          <a:p>
            <a:pPr lvl="1"/>
            <a:r>
              <a:rPr lang="en-US" dirty="0"/>
              <a:t>In NR, support at least the following mapping order for modulated symbol stream to the allocated resource for DL data channel </a:t>
            </a:r>
          </a:p>
          <a:p>
            <a:pPr lvl="2"/>
            <a:r>
              <a:rPr lang="en-US" dirty="0"/>
              <a:t>First across layers associated with the </a:t>
            </a:r>
            <a:r>
              <a:rPr lang="en-US" dirty="0" err="1"/>
              <a:t>codeword</a:t>
            </a:r>
            <a:r>
              <a:rPr lang="en-US" dirty="0"/>
              <a:t>, then across subcarriers (frequency) and then across OFDM symbols (time)</a:t>
            </a:r>
          </a:p>
          <a:p>
            <a:pPr lvl="2"/>
            <a:r>
              <a:rPr lang="en-US" dirty="0"/>
              <a:t>FFS whether the resource is associated with a CW or with a CB group</a:t>
            </a:r>
          </a:p>
          <a:p>
            <a:pPr lvl="1"/>
            <a:r>
              <a:rPr lang="en-US" dirty="0"/>
              <a:t>FFS other schemes (e.g., Layer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Time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Frequency, Time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Frequency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Layer, Frequency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Layer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Time)</a:t>
            </a:r>
          </a:p>
          <a:p>
            <a:pPr lvl="2"/>
            <a:r>
              <a:rPr lang="en-US" dirty="0"/>
              <a:t>If so, details of configuration </a:t>
            </a:r>
            <a:r>
              <a:rPr lang="en-US" dirty="0" err="1"/>
              <a:t>signalling</a:t>
            </a:r>
            <a:r>
              <a:rPr lang="en-US" dirty="0"/>
              <a:t>, e.g. RRC, DCI</a:t>
            </a:r>
          </a:p>
          <a:p>
            <a:pPr lvl="2"/>
            <a:r>
              <a:rPr lang="en-US" dirty="0"/>
              <a:t>Companies are strongly encouraged to perform evaluations especially for high-speed scenarios, and interference limited/varying scenarios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400" i="1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i="1" dirty="0"/>
              <a:t>For DL data channel, confirm the working assumption where the modulated symbol stream associated with a codeword (CW) is mapped to the allocated resource using only</a:t>
            </a:r>
            <a:r>
              <a:rPr lang="en-US" sz="3200" b="1" i="1" dirty="0"/>
              <a:t> </a:t>
            </a:r>
            <a:r>
              <a:rPr lang="en-US" sz="3200" i="1" dirty="0"/>
              <a:t>the following order: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i="1" dirty="0"/>
              <a:t>first across layers associated with the </a:t>
            </a:r>
            <a:r>
              <a:rPr lang="en-US" sz="3200" i="1" dirty="0" err="1"/>
              <a:t>codeword</a:t>
            </a:r>
            <a:r>
              <a:rPr lang="en-US" sz="3200" i="1" dirty="0"/>
              <a:t> (CW), then across subcarriers (frequency) and then across OFDM symbols (time)</a:t>
            </a:r>
            <a:endParaRPr lang="en-US" sz="32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1" dirty="0"/>
              <a:t>For UL data channel with CP-OFDM waveform, support the same layer mapping procedure with DL.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71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1930</TotalTime>
  <Words>264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等线</vt:lpstr>
      <vt:lpstr>等线 Light</vt:lpstr>
      <vt:lpstr>맑은 고딕</vt:lpstr>
      <vt:lpstr>宋体</vt:lpstr>
      <vt:lpstr>游ゴシック</vt:lpstr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Alexandros Manolakos</cp:lastModifiedBy>
  <cp:revision>199</cp:revision>
  <dcterms:created xsi:type="dcterms:W3CDTF">2016-10-08T05:43:57Z</dcterms:created>
  <dcterms:modified xsi:type="dcterms:W3CDTF">2017-06-29T22:36:04Z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NewReviewCycle">
    <vt:lpwstr/>
  </property>
</Properties>
</file>