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4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8" autoAdjust="0"/>
    <p:restoredTop sz="94660"/>
  </p:normalViewPr>
  <p:slideViewPr>
    <p:cSldViewPr>
      <p:cViewPr varScale="1">
        <p:scale>
          <a:sx n="125" d="100"/>
          <a:sy n="125" d="100"/>
        </p:scale>
        <p:origin x="-4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radio link monitoring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</a:t>
            </a:r>
            <a:r>
              <a:rPr kumimoji="1" lang="en-US" altLang="ja-JP" dirty="0" smtClean="0"/>
              <a:t>Ericsson, </a:t>
            </a:r>
            <a:r>
              <a:rPr lang="en-US" altLang="ja-JP" dirty="0" smtClean="0"/>
              <a:t>AT&amp;T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NR-adhoc#2		                      R1-1</a:t>
            </a:r>
            <a:r>
              <a:rPr lang="en-US" altLang="ja-JP" b="1" smtClean="0">
                <a:latin typeface="Times New Roman" pitchFamily="18" charset="0"/>
                <a:cs typeface="Times New Roman" pitchFamily="18" charset="0"/>
              </a:rPr>
              <a:t>711763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Qingdao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th – 30th June,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5.1.1.5.3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>
                <a:latin typeface="+mj-lt"/>
              </a:rPr>
              <a:t>RAN1#89 meeting made following agreements:</a:t>
            </a:r>
          </a:p>
          <a:p>
            <a:pPr lvl="1"/>
            <a:endParaRPr lang="zh-CN" altLang="en-US" sz="2000" dirty="0">
              <a:latin typeface="+mj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9701" y="2132856"/>
            <a:ext cx="770485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GB" altLang="zh-CN" sz="1600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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IS and OOS indications are based on SINR-like metric (e.g., hypothetical PDCCH BLER) as in LTE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SINR-like metric as in LTE represents whether or not UE can receive PDCCH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PDCCH in U-SS and/or PDCCH in C-SS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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RS used to derive SINR-like metric is down selected from following options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Opt.1: CSI-RS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Opt.2: DMRS for NR-PDCCH in C-SS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Opt.3: DMRS for NR-PBCH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Opt.4: NR-SSS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Opt.5: RS for time/frequency tracking (if separate RS from above is defined for time/frequency tracking)</a:t>
            </a:r>
            <a:endParaRPr lang="zh-CN" altLang="zh-CN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GB" altLang="zh-CN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how many options are used</a:t>
            </a:r>
            <a:endParaRPr lang="zh-CN" altLang="zh-CN" sz="16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/>
              <a:t>The RS used for RLM should have following properties </a:t>
            </a:r>
            <a:endParaRPr lang="zh-CN" altLang="zh-CN" sz="2000" dirty="0"/>
          </a:p>
          <a:p>
            <a:pPr lvl="1"/>
            <a:r>
              <a:rPr lang="en-US" altLang="ja-JP" sz="1800" dirty="0"/>
              <a:t>Periodic transmission with short enough </a:t>
            </a:r>
            <a:r>
              <a:rPr lang="en-US" altLang="ja-JP" sz="1800" dirty="0" smtClean="0"/>
              <a:t>periodicity</a:t>
            </a:r>
            <a:endParaRPr lang="en-US" altLang="ja-JP" sz="1800" dirty="0"/>
          </a:p>
          <a:p>
            <a:pPr lvl="1"/>
            <a:r>
              <a:rPr lang="en-US" altLang="zh-CN" sz="1800" dirty="0" smtClean="0"/>
              <a:t>Wideband </a:t>
            </a:r>
            <a:r>
              <a:rPr lang="en-US" altLang="zh-CN" sz="1800" dirty="0" smtClean="0"/>
              <a:t>transmission </a:t>
            </a:r>
            <a:r>
              <a:rPr lang="en-US" altLang="ja-JP" sz="1800" dirty="0"/>
              <a:t>relative to bandwidth of active bandwidth </a:t>
            </a:r>
            <a:r>
              <a:rPr lang="en-US" altLang="ja-JP" sz="1800" dirty="0" smtClean="0"/>
              <a:t>part</a:t>
            </a:r>
            <a:endParaRPr lang="zh-CN" altLang="zh-CN" sz="1800" dirty="0"/>
          </a:p>
          <a:p>
            <a:pPr lvl="1"/>
            <a:r>
              <a:rPr lang="en-US" altLang="zh-CN" sz="1800" dirty="0"/>
              <a:t>S</a:t>
            </a:r>
            <a:r>
              <a:rPr lang="en-US" altLang="zh-CN" sz="1800" dirty="0" smtClean="0"/>
              <a:t>upporting </a:t>
            </a:r>
            <a:r>
              <a:rPr lang="en-US" altLang="zh-CN" sz="1800" dirty="0"/>
              <a:t>both single beam and multi-beam operations</a:t>
            </a:r>
          </a:p>
          <a:p>
            <a:pPr lvl="1"/>
            <a:r>
              <a:rPr lang="en-US" altLang="zh-CN" sz="1800" dirty="0"/>
              <a:t>R</a:t>
            </a:r>
            <a:r>
              <a:rPr lang="en-US" altLang="zh-CN" sz="1800" dirty="0" smtClean="0"/>
              <a:t>epresenting </a:t>
            </a:r>
            <a:r>
              <a:rPr lang="en-US" altLang="zh-CN" sz="1800" dirty="0"/>
              <a:t>control channel quality, e.g., by QCL with PDCCH</a:t>
            </a:r>
            <a:endParaRPr lang="zh-CN" altLang="zh-CN" sz="1800" dirty="0"/>
          </a:p>
          <a:p>
            <a:r>
              <a:rPr lang="en-US" altLang="zh-CN" sz="2000" dirty="0"/>
              <a:t>CSI-RS </a:t>
            </a:r>
            <a:r>
              <a:rPr lang="en-US" altLang="zh-CN" sz="2000" dirty="0" smtClean="0"/>
              <a:t>can </a:t>
            </a:r>
            <a:r>
              <a:rPr lang="en-US" altLang="zh-CN" sz="2000" dirty="0"/>
              <a:t>be periodic and </a:t>
            </a:r>
            <a:r>
              <a:rPr lang="en-US" altLang="zh-CN" sz="2000" dirty="0" smtClean="0"/>
              <a:t>can be transmitted </a:t>
            </a:r>
            <a:r>
              <a:rPr lang="en-US" altLang="zh-CN" sz="2000" dirty="0"/>
              <a:t>in wideband. </a:t>
            </a:r>
            <a:r>
              <a:rPr lang="en-US" altLang="zh-CN" sz="2000" dirty="0" smtClean="0"/>
              <a:t>CSI-RS has enough flexibility not only on periodicity and bandwidth but also on transmission beam/scheme to represent control channel quality and so on. </a:t>
            </a:r>
            <a:r>
              <a:rPr lang="en-US" altLang="zh-CN" sz="2000" dirty="0"/>
              <a:t>Therefore, at least periodic CSI-RS </a:t>
            </a:r>
            <a:r>
              <a:rPr lang="en-US" altLang="zh-CN" sz="2000" dirty="0" smtClean="0"/>
              <a:t>can </a:t>
            </a:r>
            <a:r>
              <a:rPr lang="en-US" altLang="zh-CN" sz="2000" dirty="0"/>
              <a:t>be used for </a:t>
            </a:r>
            <a:r>
              <a:rPr lang="en-US" altLang="zh-CN" sz="2000" dirty="0" smtClean="0"/>
              <a:t>RLM. In some case, CSI-RS for RLM and CSI-RS for RRM measurement and/or for beam management may share the same physical resources to reduce RS overhead.</a:t>
            </a:r>
            <a:endParaRPr lang="en-US" altLang="zh-CN" sz="2000" dirty="0"/>
          </a:p>
          <a:p>
            <a:r>
              <a:rPr lang="en-US" altLang="zh-CN" sz="2000" dirty="0"/>
              <a:t>SS block can be also considered </a:t>
            </a:r>
            <a:r>
              <a:rPr lang="en-US" altLang="zh-CN" sz="2000" dirty="0" smtClean="0"/>
              <a:t>for </a:t>
            </a:r>
            <a:r>
              <a:rPr lang="en-US" altLang="zh-CN" sz="2000" dirty="0"/>
              <a:t>RLM as SS block is the always-on signal to provide cell coverage. </a:t>
            </a:r>
            <a:r>
              <a:rPr lang="en-US" altLang="zh-CN" sz="2000" dirty="0" smtClean="0"/>
              <a:t>But there may be a case where SS block cannot provide some properties required for RLM, e.g., QCL with PDCCH.</a:t>
            </a:r>
            <a:endParaRPr lang="en-US" altLang="zh-CN" sz="2000" dirty="0"/>
          </a:p>
          <a:p>
            <a:pPr lvl="1"/>
            <a:endParaRPr lang="en-US" altLang="zh-CN" sz="1100" dirty="0"/>
          </a:p>
        </p:txBody>
      </p:sp>
    </p:spTree>
    <p:extLst>
      <p:ext uri="{BB962C8B-B14F-4D97-AF65-F5344CB8AC3E}">
        <p14:creationId xmlns:p14="http://schemas.microsoft.com/office/powerpoint/2010/main" val="3271367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sz="2400" dirty="0"/>
              <a:t>The RS used for RLM should have following properties </a:t>
            </a:r>
          </a:p>
          <a:p>
            <a:pPr lvl="1"/>
            <a:r>
              <a:rPr lang="en-US" altLang="ja-JP" sz="2000" dirty="0" smtClean="0"/>
              <a:t>Periodic transmission with short enough periodicity</a:t>
            </a:r>
            <a:endParaRPr lang="en-US" altLang="ja-JP" sz="2000" dirty="0"/>
          </a:p>
          <a:p>
            <a:pPr lvl="1"/>
            <a:r>
              <a:rPr lang="en-US" altLang="ja-JP" sz="2000" dirty="0"/>
              <a:t>W</a:t>
            </a:r>
            <a:r>
              <a:rPr lang="en-US" altLang="ja-JP" sz="2000" dirty="0" smtClean="0"/>
              <a:t>ideband transmission relative to bandwidth of active bandwidth part</a:t>
            </a:r>
            <a:endParaRPr lang="en-US" altLang="ja-JP" sz="2000" dirty="0"/>
          </a:p>
          <a:p>
            <a:pPr lvl="1"/>
            <a:r>
              <a:rPr lang="en-US" altLang="ja-JP" sz="2000" dirty="0"/>
              <a:t>S</a:t>
            </a:r>
            <a:r>
              <a:rPr lang="en-US" altLang="ja-JP" sz="2000" dirty="0" smtClean="0"/>
              <a:t>upporting </a:t>
            </a:r>
            <a:r>
              <a:rPr lang="en-US" altLang="ja-JP" sz="2000" dirty="0"/>
              <a:t>both single beam and multi-beam operations</a:t>
            </a:r>
          </a:p>
          <a:p>
            <a:pPr lvl="1"/>
            <a:r>
              <a:rPr lang="en-US" altLang="ja-JP" sz="2000" dirty="0"/>
              <a:t>R</a:t>
            </a:r>
            <a:r>
              <a:rPr lang="en-US" altLang="ja-JP" sz="2000" dirty="0" smtClean="0"/>
              <a:t>epresenting </a:t>
            </a:r>
            <a:r>
              <a:rPr lang="en-US" altLang="ja-JP" sz="2000" dirty="0"/>
              <a:t>control channel quality</a:t>
            </a:r>
          </a:p>
          <a:p>
            <a:r>
              <a:rPr lang="en-US" altLang="ja-JP" sz="2400" dirty="0"/>
              <a:t>At least CSI-RS </a:t>
            </a:r>
            <a:r>
              <a:rPr lang="en-US" altLang="ja-JP" sz="2400" dirty="0" smtClean="0"/>
              <a:t>based RLM is supported. </a:t>
            </a:r>
            <a:r>
              <a:rPr lang="en-US" altLang="ja-JP" sz="2400" dirty="0"/>
              <a:t>Following options are further </a:t>
            </a:r>
            <a:r>
              <a:rPr lang="en-US" altLang="ja-JP" sz="2400" dirty="0" smtClean="0"/>
              <a:t>studied.</a:t>
            </a:r>
            <a:endParaRPr lang="en-US" altLang="ja-JP" sz="2400" dirty="0"/>
          </a:p>
          <a:p>
            <a:pPr lvl="1"/>
            <a:r>
              <a:rPr lang="en-US" altLang="ja-JP" sz="2000" dirty="0"/>
              <a:t>Option 1: </a:t>
            </a:r>
            <a:r>
              <a:rPr lang="en-US" altLang="ja-JP" sz="2000" dirty="0" smtClean="0"/>
              <a:t>NR supports only CSI-RS based RLM</a:t>
            </a:r>
            <a:endParaRPr lang="en-US" altLang="ja-JP" sz="2000" dirty="0"/>
          </a:p>
          <a:p>
            <a:pPr lvl="1"/>
            <a:r>
              <a:rPr lang="en-US" altLang="ja-JP" sz="2000" dirty="0"/>
              <a:t>Option 2: SS block </a:t>
            </a:r>
            <a:r>
              <a:rPr lang="en-US" altLang="ja-JP" sz="2000" dirty="0" smtClean="0"/>
              <a:t>based </a:t>
            </a:r>
            <a:r>
              <a:rPr lang="en-US" altLang="ja-JP" sz="2000" dirty="0"/>
              <a:t>RLM </a:t>
            </a:r>
            <a:r>
              <a:rPr lang="en-US" altLang="ja-JP" sz="2000" dirty="0" smtClean="0"/>
              <a:t>is supported in </a:t>
            </a:r>
            <a:r>
              <a:rPr lang="en-US" altLang="ja-JP" sz="2000" dirty="0"/>
              <a:t>addition to </a:t>
            </a:r>
            <a:r>
              <a:rPr lang="en-US" altLang="ja-JP" sz="2000" dirty="0" smtClean="0"/>
              <a:t>CSI-RS based RLM</a:t>
            </a:r>
            <a:endParaRPr lang="en-US" altLang="ja-JP" sz="2000" dirty="0"/>
          </a:p>
          <a:p>
            <a:pPr lvl="2"/>
            <a:r>
              <a:rPr lang="en-US" altLang="ja-JP" sz="1600" dirty="0" smtClean="0"/>
              <a:t>FFS: whether or not only </a:t>
            </a:r>
            <a:r>
              <a:rPr lang="en-US" altLang="ja-JP" sz="1600" dirty="0"/>
              <a:t>a single type of RS is configured to UE for RLM at a </a:t>
            </a:r>
            <a:r>
              <a:rPr lang="en-US" altLang="ja-JP" sz="1600" dirty="0" smtClean="0"/>
              <a:t>time</a:t>
            </a:r>
          </a:p>
          <a:p>
            <a:pPr lvl="1"/>
            <a:r>
              <a:rPr lang="en-US" altLang="ja-JP" sz="2000" dirty="0" smtClean="0"/>
              <a:t>Other options are not precluded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2423755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388</Words>
  <Application>Microsoft Office PowerPoint</Application>
  <PresentationFormat>画面に合わせる (4:3)</PresentationFormat>
  <Paragraphs>39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radio link monitoring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Hiroki Harada</cp:lastModifiedBy>
  <cp:revision>67</cp:revision>
  <dcterms:created xsi:type="dcterms:W3CDTF">2017-02-16T14:32:33Z</dcterms:created>
  <dcterms:modified xsi:type="dcterms:W3CDTF">2017-06-28T07:11:42Z</dcterms:modified>
</cp:coreProperties>
</file>