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NR PDCCH Blind decodes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Vivo, Samsung, 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422"/>
            <a:ext cx="903649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3GPP TSG RAN WG1 NR Ad-Hoc#2		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                   R1-1711754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Qingdao, P.R. China, 27th- 30th June 2017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58016" y="908720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</a:p>
          <a:p>
            <a:r>
              <a:rPr lang="en-US" altLang="ko-KR" dirty="0" smtClean="0"/>
              <a:t>Agenda </a:t>
            </a:r>
            <a:r>
              <a:rPr lang="en-US" altLang="ko-KR" dirty="0"/>
              <a:t>item: </a:t>
            </a:r>
            <a:r>
              <a:rPr lang="en-US" altLang="zh-CN" dirty="0" smtClean="0"/>
              <a:t>5.1.3.1.2.2</a:t>
            </a:r>
          </a:p>
        </p:txBody>
      </p:sp>
    </p:spTree>
    <p:extLst>
      <p:ext uri="{BB962C8B-B14F-4D97-AF65-F5344CB8AC3E}">
        <p14:creationId xmlns:p14="http://schemas.microsoft.com/office/powerpoint/2010/main" val="259426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PDCCH blind decoding, at least the following can be configured per CORESET not used for initial access:</a:t>
            </a:r>
          </a:p>
          <a:p>
            <a:pPr lvl="1"/>
            <a:r>
              <a:rPr lang="en-US" altLang="zh-CN" dirty="0" smtClean="0"/>
              <a:t>Number </a:t>
            </a:r>
            <a:r>
              <a:rPr lang="en-US" altLang="zh-CN" dirty="0"/>
              <a:t>of CCE candidates </a:t>
            </a:r>
            <a:r>
              <a:rPr lang="en-US" altLang="zh-CN" dirty="0" smtClean="0"/>
              <a:t>per CCE aggregation level, per DCI </a:t>
            </a:r>
            <a:r>
              <a:rPr lang="en-US" altLang="zh-CN" dirty="0"/>
              <a:t>format </a:t>
            </a:r>
            <a:r>
              <a:rPr lang="en-US" altLang="zh-CN" dirty="0" smtClean="0"/>
              <a:t>size that the UE </a:t>
            </a:r>
            <a:r>
              <a:rPr lang="en-US" altLang="zh-CN" dirty="0"/>
              <a:t>monitors</a:t>
            </a:r>
          </a:p>
          <a:p>
            <a:pPr lvl="1"/>
            <a:r>
              <a:rPr lang="en-US" altLang="zh-CN" dirty="0" smtClean="0"/>
              <a:t>Set of aggregation levels</a:t>
            </a:r>
          </a:p>
          <a:p>
            <a:pPr lvl="2"/>
            <a:r>
              <a:rPr lang="en-US" altLang="zh-CN" dirty="0" smtClean="0"/>
              <a:t>FFS explicit or implicit configuration</a:t>
            </a:r>
          </a:p>
          <a:p>
            <a:pPr lvl="1"/>
            <a:r>
              <a:rPr lang="en-US" altLang="zh-CN" dirty="0" smtClean="0"/>
              <a:t>Set of DCI format sizes</a:t>
            </a:r>
          </a:p>
          <a:p>
            <a:pPr lvl="2"/>
            <a:r>
              <a:rPr lang="en-US" altLang="zh-CN" dirty="0" smtClean="0"/>
              <a:t>FFS explicit or implicit configuration</a:t>
            </a:r>
          </a:p>
          <a:p>
            <a:pPr lvl="1"/>
            <a:r>
              <a:rPr lang="en-US" altLang="zh-CN" dirty="0" smtClean="0"/>
              <a:t>CORESET configuration is per cell</a:t>
            </a:r>
            <a:endParaRPr lang="en-US" altLang="zh-CN" dirty="0"/>
          </a:p>
          <a:p>
            <a:r>
              <a:rPr lang="en-US" altLang="zh-CN" dirty="0" smtClean="0"/>
              <a:t>UE PDCCH </a:t>
            </a:r>
            <a:r>
              <a:rPr lang="en-US" altLang="zh-CN" dirty="0"/>
              <a:t>blind decoding capability </a:t>
            </a:r>
            <a:r>
              <a:rPr lang="en-US" altLang="zh-CN" dirty="0" smtClean="0"/>
              <a:t>is defined </a:t>
            </a:r>
            <a:r>
              <a:rPr lang="en-US" altLang="zh-CN" dirty="0"/>
              <a:t>in </a:t>
            </a:r>
            <a:r>
              <a:rPr lang="en-US" altLang="zh-CN" dirty="0" smtClean="0"/>
              <a:t>NR</a:t>
            </a:r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he capability can be defined as the maximum number of blind decodes that a UE can support within a time unit. FFS the value of the time unit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0878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124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NR PDCCH Blind decodes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PDCCH BD</dc:title>
  <dc:creator>Xueming Pan</dc:creator>
  <cp:lastModifiedBy>Xueming Pan</cp:lastModifiedBy>
  <cp:revision>24</cp:revision>
  <dcterms:created xsi:type="dcterms:W3CDTF">2017-06-21T05:15:43Z</dcterms:created>
  <dcterms:modified xsi:type="dcterms:W3CDTF">2017-06-28T00:48:25Z</dcterms:modified>
</cp:coreProperties>
</file>