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70" r:id="rId4"/>
    <p:sldId id="26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UL non-codebook based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43608" y="3933056"/>
            <a:ext cx="7128792" cy="17526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DOCOMO, Sharp, LGE, Ericsson, China Telecom, Deutsche Telekom, Xinwei, Vodafone, </a:t>
            </a:r>
            <a:r>
              <a:rPr lang="en-US" dirty="0" err="1" smtClean="0">
                <a:solidFill>
                  <a:schemeClr val="tx1"/>
                </a:solidFill>
              </a:rPr>
              <a:t>CeWiT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China Unicom, </a:t>
            </a:r>
            <a:r>
              <a:rPr lang="en-US" dirty="0" err="1" smtClean="0">
                <a:solidFill>
                  <a:schemeClr val="tx1"/>
                </a:solidFill>
              </a:rPr>
              <a:t>Tejas</a:t>
            </a:r>
            <a:r>
              <a:rPr lang="en-US" dirty="0" smtClean="0">
                <a:solidFill>
                  <a:schemeClr val="tx1"/>
                </a:solidFill>
              </a:rPr>
              <a:t> Networks, </a:t>
            </a:r>
            <a:r>
              <a:rPr lang="en-US" altLang="zh-CN" dirty="0" smtClean="0">
                <a:solidFill>
                  <a:schemeClr val="tx1"/>
                </a:solidFill>
              </a:rPr>
              <a:t>CATR, </a:t>
            </a:r>
            <a:r>
              <a:rPr lang="en-US" dirty="0" smtClean="0">
                <a:solidFill>
                  <a:schemeClr val="tx1"/>
                </a:solidFill>
              </a:rPr>
              <a:t>IITH, IITM, Panasonic, ZTE,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AT&amp;T, </a:t>
            </a:r>
            <a:r>
              <a:rPr lang="en-US" dirty="0" err="1" smtClean="0">
                <a:solidFill>
                  <a:schemeClr val="tx1"/>
                </a:solidFill>
              </a:rPr>
              <a:t>SoftBank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KDDI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16925"/>
            <a:ext cx="892925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               	     </a:t>
            </a:r>
            <a:r>
              <a:rPr lang="en-US" altLang="zh-CN" sz="1800" dirty="0" smtClean="0">
                <a:latin typeface="+mn-lt"/>
              </a:rPr>
              <a:t>R1-1711750 </a:t>
            </a:r>
            <a:endParaRPr lang="en-US" altLang="ru-RU" sz="1800" dirty="0" smtClean="0">
              <a:latin typeface="+mn-lt"/>
            </a:endParaRPr>
          </a:p>
          <a:p>
            <a:pPr>
              <a:buNone/>
            </a:pPr>
            <a:r>
              <a:rPr lang="en-US" altLang="zh-CN" sz="1800" dirty="0" smtClean="0"/>
              <a:t>Qingdao</a:t>
            </a:r>
            <a:r>
              <a:rPr lang="en-US" altLang="zh-CN" sz="1800" dirty="0"/>
              <a:t>, China, 27</a:t>
            </a:r>
            <a:r>
              <a:rPr lang="en-US" altLang="zh-CN" sz="1800" baseline="30000" dirty="0"/>
              <a:t> </a:t>
            </a:r>
            <a:r>
              <a:rPr lang="en-US" altLang="zh-CN" sz="1800" dirty="0"/>
              <a:t>– 30 June 2017</a:t>
            </a:r>
            <a:endParaRPr lang="zh-CN" altLang="zh-CN" sz="1800" dirty="0"/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5.1.2.1.3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472608"/>
          </a:xfrm>
        </p:spPr>
        <p:txBody>
          <a:bodyPr>
            <a:noAutofit/>
          </a:bodyPr>
          <a:lstStyle/>
          <a:p>
            <a:r>
              <a:rPr lang="en-GB" altLang="zh-CN" sz="1600" dirty="0" smtClean="0"/>
              <a:t>Agreements in RAN1 meeting AdHoc#1701:</a:t>
            </a:r>
            <a:endParaRPr lang="en-US" altLang="zh-CN" sz="1600" dirty="0" smtClean="0"/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395536" y="1484784"/>
            <a:ext cx="81906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sz="12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at least the following UL transmission schemes for data in NR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Scheme A: Codebook based UL transmission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frequency selective precoding for CP-OFDM when the number of transmission port is greater than X (FFS: Value of X).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codebook design including single-stage and multi-stage, e.g., W1W2 structure, codebook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the following DL signaling, e.g.,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One level DCI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Two level DCI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MAC CE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600200" lvl="3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8288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DCI associated with PDSCH (like UCI associated with PUSCH in LTE)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Scheme B: Non-codebook based UL transmission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frequency selective precoding for CP-OFDM when the number of transmission port is greater than Y (FFS: Value of Y).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the indication of DL measurement RS for UE to calculate candidate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the mechanisms for UL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determination, e.g.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precoded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SRS based, non-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precoded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SRS based, hybrid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precoded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non-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precoded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SRS based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Diversity-based transmission schemes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the scheme has specification impact or not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Merging of the schemes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rank determination by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PRB bundling for CP-OFDM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configurability of PRG size for CP-OFDM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Study the PRG size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Single port transmission is supported for the UE capable for multiple antenna port transmission.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328592"/>
          </a:xfrm>
        </p:spPr>
        <p:txBody>
          <a:bodyPr>
            <a:noAutofit/>
          </a:bodyPr>
          <a:lstStyle/>
          <a:p>
            <a:r>
              <a:rPr lang="en-GB" altLang="zh-CN" sz="1600" dirty="0" smtClean="0"/>
              <a:t>Agreements in RAN1 meeting #88:</a:t>
            </a:r>
            <a:endParaRPr lang="en-US" altLang="zh-CN" sz="1600" dirty="0" smtClean="0"/>
          </a:p>
          <a:p>
            <a:pPr lvl="1"/>
            <a:endParaRPr lang="en-US" sz="1600" dirty="0" smtClean="0"/>
          </a:p>
          <a:p>
            <a:pPr lvl="1">
              <a:buNone/>
            </a:pPr>
            <a:endParaRPr lang="en-US" altLang="zh-CN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矩形 4"/>
          <p:cNvSpPr/>
          <p:nvPr/>
        </p:nvSpPr>
        <p:spPr>
          <a:xfrm>
            <a:off x="611560" y="1484784"/>
            <a:ext cx="77048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2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 supports UL-MIMO scheduling by DCI, which includes at least some of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Indication of a SRS resource (SRI) which has been transmitted by this UE in previous time instance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configured SRS resource is associated with at least one UL 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Tx</a:t>
            </a: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beam/</a:t>
            </a:r>
            <a:r>
              <a:rPr lang="en-US" altLang="zh-CN" sz="12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precoder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to allow the existence of this field only when multiple SRS resources are configured to UE.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Transmit Rank indicator (TRI)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Possible values are up to the number of SRS ports configured in the indicated SRI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Wideband transmit PMI (TPMI), with details FFS including dual-stage codebook (if supported)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Possible PMs depend on the number of SRS ports configured in the indicated SRI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to allow the existence of this field for non-codebook-based UL-MIMO transmission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Subband TPMI 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MCS indication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HARQ related information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Resource allocation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on multiple SRI indication and corresponding indications of TRI(s) and TPMI(s)</a:t>
            </a:r>
            <a:endParaRPr lang="zh-CN" altLang="zh-CN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Joint encoding or separate encoding</a:t>
            </a:r>
            <a:endParaRPr lang="zh-CN" altLang="zh-CN" sz="12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07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For PUSCH </a:t>
            </a:r>
            <a:r>
              <a:rPr lang="en-US" altLang="zh-CN" sz="2200" dirty="0" err="1" smtClean="0"/>
              <a:t>precoder</a:t>
            </a:r>
            <a:r>
              <a:rPr lang="en-US" altLang="zh-CN" sz="2200" dirty="0" smtClean="0"/>
              <a:t> determination in non-codebook-based UL MIMO, support at least one of the followings:</a:t>
            </a:r>
            <a:r>
              <a:rPr lang="en-GB" altLang="zh-CN" sz="2200" dirty="0" smtClean="0"/>
              <a:t> </a:t>
            </a:r>
          </a:p>
          <a:p>
            <a:pPr lvl="1"/>
            <a:r>
              <a:rPr lang="en-GB" altLang="zh-CN" sz="2200" dirty="0" smtClean="0"/>
              <a:t>Alt.1: Signalling of SRI(s) only, without TPMI indication in the UL grant</a:t>
            </a:r>
          </a:p>
          <a:p>
            <a:pPr lvl="1"/>
            <a:r>
              <a:rPr lang="en-GB" altLang="zh-CN" sz="2200" dirty="0" smtClean="0"/>
              <a:t>Alt.2: Signalling of TRI only, without TPMI indication in the UL grant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8128</TotalTime>
  <Words>505</Words>
  <Application>Microsoft Office PowerPoint</Application>
  <PresentationFormat>On-screen Show (4:3)</PresentationFormat>
  <Paragraphs>55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UL non-codebook based transmission</vt:lpstr>
      <vt:lpstr>Background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159</cp:revision>
  <dcterms:created xsi:type="dcterms:W3CDTF">2016-11-10T12:10:39Z</dcterms:created>
  <dcterms:modified xsi:type="dcterms:W3CDTF">2017-06-30T00:53:33Z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(3)U2vqE+rbD+PFVVWLEUWGA6n8KDH6/l3R137x3O9Pqo1zhTBWlKDzuRWVKTJz3JaGpxl7Pd0k
kSNDiSmEyoYwUk6kes9Zt/ZvMrtzke/Em5yVmlEnqHdqB1v+vD/8O4GBcEb0p/Iquy0dyc/X
a7Ob8lUC31Esywkfw/2VLq1vcEXmC95jA0yBqQvOw0MJGpFQl+52YitwTRDG/xG1Ex3KrXpQ
VVr65/+aAmOHnpsYWh</vt:lpwstr>
  </property>
  <property fmtid="{D5CDD505-2E9C-101B-9397-08002B2CF9AE}" pid="3" name="_2015_ms_pID_7253431">
    <vt:lpwstr>+dBM9lO/gFYGouaYwEZPUw7n1vtvyu5DuTP+FD6SMtAG34m3ZK0zaU
bMi4fTpjRQKi6h5I3vUcwMXkzTzZraVDDyjH7IIjW8dZn2nix8t1Wzq2lX3SU1q4rJEiqG60
L2Gz4i8vyPXrY3iItdokZt7YSwBq61jj3SqC8JvE5bz88Cg0q92zWW705I7aXXV7y+RAMH+N
B8ldCmtRI0jMt3UD2HPsSvh330q6QRnHROgG</vt:lpwstr>
  </property>
  <property fmtid="{D5CDD505-2E9C-101B-9397-08002B2CF9AE}" pid="4" name="_2015_ms_pID_7253432">
    <vt:lpwstr>iQ==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1498734534</vt:lpwstr>
  </property>
</Properties>
</file>