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9" r:id="rId3"/>
    <p:sldId id="261" r:id="rId4"/>
    <p:sldId id="267" r:id="rId5"/>
    <p:sldId id="266" r:id="rId6"/>
    <p:sldId id="268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30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7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1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7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1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9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2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8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1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7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EBEF8-DFBA-4C05-B057-0DA93C43D528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WF on the Number of Assistant Bits for Polar Construction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+mj-lt"/>
              <a:ea typeface="+mj-ea"/>
              <a:cs typeface="+mj-cs"/>
            </a:endParaRPr>
          </a:p>
          <a:p>
            <a:r>
              <a:rPr lang="en-US" dirty="0">
                <a:latin typeface="+mj-lt"/>
                <a:ea typeface="+mj-ea"/>
                <a:cs typeface="+mj-cs"/>
              </a:rPr>
              <a:t>Ericsson, DOCOMO, Qualcomm, Intel, </a:t>
            </a:r>
            <a:r>
              <a:rPr lang="en-US" dirty="0" err="1">
                <a:latin typeface="+mj-lt"/>
                <a:ea typeface="+mj-ea"/>
                <a:cs typeface="+mj-cs"/>
              </a:rPr>
              <a:t>Tsofun</a:t>
            </a:r>
            <a:r>
              <a:rPr lang="en-US" dirty="0">
                <a:latin typeface="+mj-lt"/>
                <a:ea typeface="+mj-ea"/>
                <a:cs typeface="+mj-cs"/>
              </a:rPr>
              <a:t> Algorithm, Samsung, LG, Fujitsu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R1-1711730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526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Ad-Hoc#2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Qingdao, China 27th – 30th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789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8650" y="1825625"/>
            <a:ext cx="78867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16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Agreement: 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DL: </a:t>
            </a:r>
            <a:endParaRPr lang="zh-CN" altLang="zh-CN" sz="1600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 = 3 or 6, to be </a:t>
            </a:r>
            <a:r>
              <a:rPr lang="en-GB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downselected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at June </a:t>
            </a:r>
            <a:r>
              <a:rPr lang="en-GB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adhoc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J’’ = 0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At least some of the J + J’ bits are appended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until June </a:t>
            </a:r>
            <a:r>
              <a:rPr lang="en-GB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adhoc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how the J + J’ bits are obtained 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If J’=6, </a:t>
            </a:r>
            <a:r>
              <a:rPr lang="en-GB" altLang="zh-CN" sz="1600" dirty="0">
                <a:highlight>
                  <a:srgbClr val="8080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 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that at least some of the J + J’ bits are distributed (including to support early termination in the code construction) (Consideration of J’=6 proposals without distributed J+J’ bits are not precluded.)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If J’=3, FFS until June </a:t>
            </a:r>
            <a:r>
              <a:rPr lang="en-GB" altLang="zh-CN" sz="16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adhoc</a:t>
            </a: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whether some of the J + J’ bits are distributed (including to support early termination in the code construction)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Consideration of distribution of bits shall consider complexity versus benefit and comparison to implementable purely implementation based methods for early termination</a:t>
            </a:r>
            <a:endParaRPr lang="zh-CN" altLang="zh-CN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00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The number of assistant bits of Polar codes is</a:t>
            </a:r>
          </a:p>
          <a:p>
            <a:pPr lvl="1"/>
            <a:r>
              <a:rPr lang="en-US" altLang="zh-CN" dirty="0"/>
              <a:t>J+J’ = </a:t>
            </a:r>
            <a:r>
              <a:rPr lang="en-US" altLang="zh-CN" dirty="0" err="1"/>
              <a:t>n</a:t>
            </a:r>
            <a:r>
              <a:rPr lang="en-US" altLang="zh-CN" baseline="-25000" dirty="0" err="1"/>
              <a:t>FAR</a:t>
            </a:r>
            <a:r>
              <a:rPr lang="en-US" altLang="zh-CN" dirty="0"/>
              <a:t> + 3</a:t>
            </a:r>
          </a:p>
        </p:txBody>
      </p:sp>
    </p:spTree>
    <p:extLst>
      <p:ext uri="{BB962C8B-B14F-4D97-AF65-F5344CB8AC3E}">
        <p14:creationId xmlns:p14="http://schemas.microsoft.com/office/powerpoint/2010/main" val="3360616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R1-1710747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5" name="그림 69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8149" y="2387138"/>
            <a:ext cx="6167701" cy="41519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7876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R1-1710847</a:t>
            </a:r>
            <a:endParaRPr lang="zh-CN" altLang="en-US" dirty="0"/>
          </a:p>
        </p:txBody>
      </p:sp>
      <p:pic>
        <p:nvPicPr>
          <p:cNvPr id="1026" name="Picture 2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055" y="2004725"/>
            <a:ext cx="6204108" cy="4705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961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R1-1711217</a:t>
            </a:r>
            <a:endParaRPr lang="zh-CN" altLang="en-US" dirty="0"/>
          </a:p>
        </p:txBody>
      </p:sp>
      <p:pic>
        <p:nvPicPr>
          <p:cNvPr id="4" name="Picture 6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084" y="2152459"/>
            <a:ext cx="6261832" cy="470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487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R1-1709996</a:t>
            </a:r>
            <a:endParaRPr lang="zh-CN" altLang="en-US" dirty="0"/>
          </a:p>
        </p:txBody>
      </p:sp>
      <p:pic>
        <p:nvPicPr>
          <p:cNvPr id="4" name="Picture 2"/>
          <p:cNvPicPr preferRelativeResize="0"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955" y="1967780"/>
            <a:ext cx="7570089" cy="498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9810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223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Arial Unicode MS</vt:lpstr>
      <vt:lpstr>Batang</vt:lpstr>
      <vt:lpstr>等线</vt:lpstr>
      <vt:lpstr>等线 Light</vt:lpstr>
      <vt:lpstr>MS Mincho</vt:lpstr>
      <vt:lpstr>Arial</vt:lpstr>
      <vt:lpstr>Calibri</vt:lpstr>
      <vt:lpstr>Calibri Light</vt:lpstr>
      <vt:lpstr>Courier New</vt:lpstr>
      <vt:lpstr>Times</vt:lpstr>
      <vt:lpstr>Times New Roman</vt:lpstr>
      <vt:lpstr>Wingdings</vt:lpstr>
      <vt:lpstr>Office 主题​​</vt:lpstr>
      <vt:lpstr>WF on the Number of Assistant Bits for Polar Construction</vt:lpstr>
      <vt:lpstr>Background</vt:lpstr>
      <vt:lpstr>Proposal</vt:lpstr>
      <vt:lpstr>Observations</vt:lpstr>
      <vt:lpstr>Observations</vt:lpstr>
      <vt:lpstr>Observations</vt:lpstr>
      <vt:lpstr>Observations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2017-06-25T09:36:01Z</dcterms:created>
  <dcterms:modified xsi:type="dcterms:W3CDTF">2017-06-28T03:42:16Z</dcterms:modified>
</cp:coreProperties>
</file>