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12"/>
  </p:notesMasterIdLst>
  <p:handoutMasterIdLst>
    <p:handoutMasterId r:id="rId13"/>
  </p:handoutMasterIdLst>
  <p:sldIdLst>
    <p:sldId id="374" r:id="rId4"/>
    <p:sldId id="387" r:id="rId5"/>
    <p:sldId id="385" r:id="rId6"/>
    <p:sldId id="391" r:id="rId7"/>
    <p:sldId id="392" r:id="rId8"/>
    <p:sldId id="390" r:id="rId9"/>
    <p:sldId id="393" r:id="rId10"/>
    <p:sldId id="394" r:id="rId11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70" d="100"/>
          <a:sy n="70" d="100"/>
        </p:scale>
        <p:origin x="-1602" y="-10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547506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547506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5475060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5475060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6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5475060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7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5475060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8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CSI-RS CDM pattern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3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 smtClean="0"/>
              <a:t>3GPP TSG RAN WG1 NR Ad-Hoc#2                                         R1-17</a:t>
            </a:r>
            <a:r>
              <a:rPr lang="en-US" altLang="zh-CN" sz="2000" dirty="0" smtClean="0"/>
              <a:t>11723</a:t>
            </a:r>
            <a:endParaRPr lang="zh-CN" altLang="zh-CN" sz="2000" dirty="0" smtClean="0"/>
          </a:p>
          <a:p>
            <a:r>
              <a:rPr lang="en-GB" altLang="zh-CN" sz="2000" dirty="0" smtClean="0"/>
              <a:t>Qingdao, P.R. China 27th – 30th June 2017</a:t>
            </a:r>
            <a:endParaRPr lang="zh-CN" altLang="zh-CN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5.1.2.4.2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14301" y="720091"/>
            <a:ext cx="8721090" cy="2034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0" u="sng" dirty="0" smtClean="0">
                <a:latin typeface="Times New Roman" pitchFamily="18" charset="0"/>
                <a:cs typeface="Times New Roman" pitchFamily="18" charset="0"/>
              </a:rPr>
              <a:t>Agreements </a:t>
            </a: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in RAN1#89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At least for CSI acquisition, for density D=1 RE/port/PRB and X&gt;4 ports,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N=1 OFDM symbol, support X=8, 12 ports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N=2 OFDM symbols, support X= 8, 12, 16ports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 the case of X=24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N=4 OFDM symbols, support at least X=32 ports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 the case of X=8/16/24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marL="817200"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360000"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360000"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29541" y="2872741"/>
            <a:ext cx="8721090" cy="2034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0" u="sng" dirty="0" smtClean="0">
                <a:latin typeface="Times New Roman" pitchFamily="18" charset="0"/>
                <a:cs typeface="Times New Roman" pitchFamily="18" charset="0"/>
              </a:rPr>
              <a:t>Agreements </a:t>
            </a: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in RAN1#89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CDM pattern(s) per X port CSI-RS for CSI acquisition 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X=2 with CSI-RS RE pattern (M,N)=(2,1), 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 support no CDM 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Support FD-CDM2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X=4 with CSI-RS RE pattern (M,N)=(4,1)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FSS support no CDM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Support FD-CDM2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 CDM4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X=4 with CSI-RS RE pattern (M,N)=(2,2)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 support no CDM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Support FD-CDM2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 support TD-CDM2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 CDM4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marL="817200"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360000"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360000"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 1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22960"/>
            <a:ext cx="8402638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following CDM patterns for each pair (X,N), wherein X is the number of CSI-RS ports, N is the number of OFDM symbols for CSI-RS.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For X = 4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Support TD-FD-CDM4 for pair (4,2)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For X = 8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Support FD-CDM2 for pair (8,1)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Support FD-CDM2 and TD-FD-CDM4 for pair (8,2)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Support FD-CDM2 for pair (8,4)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For X = 12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FFS: Support FD-CDM4 for pair (12,1)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Support FD-CDM2 and TD-FD--CDM4 for pair (12,2)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For X = 16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Support FD-CDM2 and TD-FD--CDM4 for pair (16,2)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Support FD-CDM2 for pair (16,4)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For X = 32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Support FD-CDM2 and TD-FD--CDM8 for pair (32,4)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defRPr/>
            </a:pP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571500" lvl="2" algn="just" eaLnBrk="1" hangingPunct="1">
              <a:spcBef>
                <a:spcPts val="60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Examples for each (X,N)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22960"/>
            <a:ext cx="8402638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571500" lvl="2" algn="just" eaLnBrk="1" hangingPunct="1">
              <a:spcBef>
                <a:spcPts val="60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 r="51765"/>
          <a:stretch>
            <a:fillRect/>
          </a:stretch>
        </p:blipFill>
        <p:spPr bwMode="auto">
          <a:xfrm>
            <a:off x="316230" y="1291590"/>
            <a:ext cx="406146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0562" y="4263391"/>
            <a:ext cx="4017835" cy="219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451610" y="777240"/>
            <a:ext cx="113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(4,1)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253490" y="3756660"/>
            <a:ext cx="113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(4,2)</a:t>
            </a:r>
            <a:endParaRPr lang="zh-CN" altLang="en-US" dirty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print"/>
          <a:srcRect l="53348"/>
          <a:stretch>
            <a:fillRect/>
          </a:stretch>
        </p:blipFill>
        <p:spPr bwMode="auto">
          <a:xfrm>
            <a:off x="251460" y="4267200"/>
            <a:ext cx="392811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160770" y="3806190"/>
            <a:ext cx="113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(4,2)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Examples for each (X,N)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22960"/>
            <a:ext cx="8402638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571500" lvl="2" algn="just" eaLnBrk="1" hangingPunct="1">
              <a:spcBef>
                <a:spcPts val="60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53941"/>
          <a:stretch>
            <a:fillRect/>
          </a:stretch>
        </p:blipFill>
        <p:spPr bwMode="auto">
          <a:xfrm>
            <a:off x="4914607" y="4320540"/>
            <a:ext cx="3989363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r="51927"/>
          <a:stretch>
            <a:fillRect/>
          </a:stretch>
        </p:blipFill>
        <p:spPr bwMode="auto">
          <a:xfrm>
            <a:off x="388620" y="4355465"/>
            <a:ext cx="4066149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r="53578"/>
          <a:stretch>
            <a:fillRect/>
          </a:stretch>
        </p:blipFill>
        <p:spPr bwMode="auto">
          <a:xfrm>
            <a:off x="388620" y="1263455"/>
            <a:ext cx="402082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 l="54865"/>
          <a:stretch>
            <a:fillRect/>
          </a:stretch>
        </p:blipFill>
        <p:spPr bwMode="auto">
          <a:xfrm>
            <a:off x="5071696" y="1214267"/>
            <a:ext cx="381762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451610" y="777240"/>
            <a:ext cx="113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(8,1)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507480" y="781050"/>
            <a:ext cx="113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(8,4)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01140" y="3855720"/>
            <a:ext cx="113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(8,2)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496050" y="3855720"/>
            <a:ext cx="113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(8,2)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Examples for each (X,N)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22960"/>
            <a:ext cx="8402638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571500" lvl="2" algn="just" eaLnBrk="1" hangingPunct="1">
              <a:spcBef>
                <a:spcPts val="60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 l="55159"/>
          <a:stretch>
            <a:fillRect/>
          </a:stretch>
        </p:blipFill>
        <p:spPr bwMode="auto">
          <a:xfrm>
            <a:off x="4949190" y="4122420"/>
            <a:ext cx="402336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" y="4122420"/>
            <a:ext cx="4283461" cy="2358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 r="53291"/>
          <a:stretch>
            <a:fillRect/>
          </a:stretch>
        </p:blipFill>
        <p:spPr bwMode="auto">
          <a:xfrm>
            <a:off x="346710" y="1314450"/>
            <a:ext cx="4191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451610" y="777240"/>
            <a:ext cx="113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(12,1)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489710" y="3718560"/>
            <a:ext cx="113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(12,2)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271260" y="3722370"/>
            <a:ext cx="113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(12,2)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Examples for each (X,N)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22960"/>
            <a:ext cx="8402638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571500" lvl="2" algn="just" eaLnBrk="1" hangingPunct="1">
              <a:spcBef>
                <a:spcPts val="60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355" y="1198245"/>
            <a:ext cx="8354616" cy="2127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3370" y="4153853"/>
            <a:ext cx="4255770" cy="2428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489710" y="3718560"/>
            <a:ext cx="113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(16,4)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333500" y="693420"/>
            <a:ext cx="113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(16,2)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137910" y="800100"/>
            <a:ext cx="113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(16,2)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Examples for each (X,N)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22960"/>
            <a:ext cx="8402638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571500" lvl="2" algn="just" eaLnBrk="1" hangingPunct="1">
              <a:spcBef>
                <a:spcPts val="60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905" y="1610360"/>
            <a:ext cx="8655050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310640" y="1116330"/>
            <a:ext cx="113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(32,4)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572250" y="1154430"/>
            <a:ext cx="113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(32,4)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25033</TotalTime>
  <Words>381</Words>
  <Application>Microsoft Office PowerPoint</Application>
  <PresentationFormat>全屏显示(4:3)</PresentationFormat>
  <Paragraphs>160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FinalPowerpoint</vt:lpstr>
      <vt:lpstr>Custom Design</vt:lpstr>
      <vt:lpstr>1_Custom Design</vt:lpstr>
      <vt:lpstr>WF on CSI-RS CDM pattern</vt:lpstr>
      <vt:lpstr>Background</vt:lpstr>
      <vt:lpstr>Proposal 1</vt:lpstr>
      <vt:lpstr>Examples for each (X,N)</vt:lpstr>
      <vt:lpstr>Examples for each (X,N)</vt:lpstr>
      <vt:lpstr>Examples for each (X,N)</vt:lpstr>
      <vt:lpstr>Examples for each (X,N)</vt:lpstr>
      <vt:lpstr>Examples for each (X,N)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2638</cp:revision>
  <dcterms:created xsi:type="dcterms:W3CDTF">2007-12-19T20:51:45Z</dcterms:created>
  <dcterms:modified xsi:type="dcterms:W3CDTF">2017-06-27T13:30:01Z</dcterms:modified>
</cp:coreProperties>
</file>