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50" r:id="rId2"/>
    <p:sldMasterId id="2147483651" r:id="rId3"/>
  </p:sldMasterIdLst>
  <p:notesMasterIdLst>
    <p:notesMasterId r:id="rId7"/>
  </p:notesMasterIdLst>
  <p:handoutMasterIdLst>
    <p:handoutMasterId r:id="rId8"/>
  </p:handoutMasterIdLst>
  <p:sldIdLst>
    <p:sldId id="374" r:id="rId4"/>
    <p:sldId id="387" r:id="rId5"/>
    <p:sldId id="388" r:id="rId6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96" autoAdjust="0"/>
    <p:restoredTop sz="50000" autoAdjust="0"/>
  </p:normalViewPr>
  <p:slideViewPr>
    <p:cSldViewPr snapToGrid="0">
      <p:cViewPr varScale="1">
        <p:scale>
          <a:sx n="70" d="100"/>
          <a:sy n="70" d="100"/>
        </p:scale>
        <p:origin x="-1602" y="-108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3362967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16081480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243735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dirty="0" err="1" smtClean="0">
                <a:latin typeface="Arial" charset="0"/>
              </a:rPr>
              <a:t>i</a:t>
            </a:r>
            <a:endParaRPr lang="zh-CN" altLang="zh-CN" dirty="0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5475060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altLang="zh-CN" dirty="0" err="1" smtClean="0">
                <a:latin typeface="Arial" charset="0"/>
              </a:rPr>
              <a:t>i</a:t>
            </a:r>
            <a:endParaRPr lang="zh-CN" altLang="zh-CN" dirty="0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xmlns="" val="5475060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</a:t>
            </a:r>
            <a:r>
              <a:rPr lang="en-US" altLang="zh-CN" dirty="0" smtClean="0">
                <a:solidFill>
                  <a:schemeClr val="tx1"/>
                </a:solidFill>
                <a:ea typeface="宋体" pitchFamily="2" charset="-122"/>
              </a:rPr>
              <a:t>multiplexing between DMRS and data</a:t>
            </a:r>
            <a:endParaRPr lang="en-US" altLang="zh-CN" dirty="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332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GB" altLang="zh-CN" sz="2000" dirty="0" smtClean="0"/>
              <a:t>3GPP TSG RAN WG1 NR Ad-Hoc#2                                         R1-1711722</a:t>
            </a:r>
            <a:endParaRPr lang="zh-CN" altLang="zh-CN" sz="2000" dirty="0" smtClean="0"/>
          </a:p>
          <a:p>
            <a:r>
              <a:rPr lang="en-GB" altLang="zh-CN" sz="2000" dirty="0" smtClean="0"/>
              <a:t>Qingdao, P.R. China 27th – 30th June 2017</a:t>
            </a:r>
            <a:endParaRPr lang="zh-CN" altLang="zh-CN" sz="2000" dirty="0" smtClean="0"/>
          </a:p>
          <a:p>
            <a:pPr>
              <a:spcBef>
                <a:spcPct val="20000"/>
              </a:spcBef>
              <a:defRPr/>
            </a:pPr>
            <a:r>
              <a:rPr lang="en-US" altLang="ja-JP" sz="2000" dirty="0" smtClean="0"/>
              <a:t>Agenda Item: </a:t>
            </a:r>
            <a:r>
              <a:rPr lang="en-US" altLang="zh-CN" sz="2000" dirty="0" smtClean="0"/>
              <a:t>5.1.2.4.3</a:t>
            </a:r>
            <a:endParaRPr lang="en-US" altLang="ja-JP" sz="2000" dirty="0" smtClean="0"/>
          </a:p>
          <a:p>
            <a:pPr>
              <a:spcBef>
                <a:spcPct val="20000"/>
              </a:spcBef>
              <a:defRPr/>
            </a:pPr>
            <a:endParaRPr lang="zh-CN" altLang="zh-CN" sz="2400" dirty="0" smtClean="0"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568974"/>
            <a:ext cx="68637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GB" altLang="it-IT" sz="2400" dirty="0" smtClean="0"/>
              <a:t>ZTE, Qualcomm, KT Corp., DOCOMO, [Intel]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-97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114301" y="788670"/>
            <a:ext cx="8721090" cy="5537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indent="-342900" algn="just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0" u="sng" dirty="0" smtClean="0">
                <a:latin typeface="Times New Roman" pitchFamily="18" charset="0"/>
                <a:cs typeface="Times New Roman" pitchFamily="18" charset="0"/>
              </a:rPr>
              <a:t>Working assumptions </a:t>
            </a:r>
            <a:r>
              <a:rPr lang="en-GB" altLang="zh-CN" sz="2000" b="0" dirty="0" smtClean="0">
                <a:latin typeface="Times New Roman" pitchFamily="18" charset="0"/>
                <a:cs typeface="Times New Roman" pitchFamily="18" charset="0"/>
              </a:rPr>
              <a:t>in RAN1#89</a:t>
            </a:r>
            <a:endParaRPr lang="zh-CN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UEs in a cell are higher layer configured with 2 DMRS configurations for the front-load DMRS for UL/DL CP-OFDM</a:t>
            </a:r>
            <a:endParaRPr lang="zh-CN" altLang="zh-CN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Front-load DMRS Configuration 1: Supports up to 8 ports</a:t>
            </a:r>
            <a:endParaRPr lang="zh-CN" altLang="zh-CN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IFDM based pattern with Comb [2] and/or [4] w cyclic shifts (CS)</a:t>
            </a:r>
            <a:endParaRPr lang="zh-CN" altLang="zh-CN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One OFDM symbol: </a:t>
            </a:r>
            <a:endParaRPr lang="zh-CN" altLang="zh-CN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lvl="4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To be down selected to 1 Alt:</a:t>
            </a:r>
            <a:endParaRPr lang="zh-CN" altLang="zh-CN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lvl="5" indent="-342900" algn="just" fontAlgn="base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Alt 1: Comb 2 + 2 CS, up to 4 ports</a:t>
            </a:r>
            <a:endParaRPr lang="zh-CN" altLang="zh-CN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lvl="5" indent="-342900" algn="just" fontAlgn="base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Alt 2: Comb 4 + 2 CS, up to 8 ports</a:t>
            </a:r>
            <a:endParaRPr lang="zh-CN" altLang="zh-CN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Two OFDM symbols: </a:t>
            </a:r>
            <a:endParaRPr lang="zh-CN" altLang="zh-CN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lvl="4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To be down selected to 2 Alts:</a:t>
            </a:r>
            <a:endParaRPr lang="zh-CN" altLang="zh-CN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lvl="5" indent="-342900" algn="just" fontAlgn="base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Alt. 1: Comb 2 + 2 CS + TD-OCC ({1 1} and {1 -1}), up to 8 ports</a:t>
            </a:r>
            <a:endParaRPr lang="zh-CN" altLang="zh-CN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lvl="5" indent="-342900" algn="just" fontAlgn="base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Alt. 2: Comb 2 + 4 CS + TD-OCC ({1 1}), up to 8 ports</a:t>
            </a:r>
            <a:endParaRPr lang="zh-CN" altLang="zh-CN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lvl="5" indent="-342900" algn="just" fontAlgn="base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Alt. 3: Comb 4 + 2 CS + TD-OCC ({1 1}), up to 8 ports</a:t>
            </a:r>
            <a:endParaRPr lang="zh-CN" altLang="zh-CN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Front-load DMRS Configuration 2: Supports up to 12 ports</a:t>
            </a:r>
            <a:endParaRPr lang="zh-CN" altLang="zh-CN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FD-OCC pattern with adjacent REs in the frequency domain</a:t>
            </a:r>
            <a:endParaRPr lang="zh-CN" altLang="zh-CN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One OFDM symbol:</a:t>
            </a:r>
            <a:endParaRPr lang="zh-CN" altLang="zh-CN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lvl="4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To be down selected to 1 Alt:</a:t>
            </a:r>
            <a:endParaRPr lang="zh-CN" altLang="zh-CN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lvl="5" indent="-342900" algn="just" fontAlgn="base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Alt. 1: 2-FD-OCC across adjacent REs in the frequency domain up to 6 ports</a:t>
            </a:r>
            <a:endParaRPr lang="zh-CN" altLang="zh-CN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lvl="5" indent="-342900" algn="just" fontAlgn="base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Alt. 2: 2-FD-OCC across adjacent REs in the frequency domain up to 4 ports</a:t>
            </a:r>
            <a:endParaRPr lang="zh-CN" altLang="zh-CN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lvl="5" indent="-342900" algn="just" fontAlgn="base"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Alt. 3: 2-FD-OCC across adjacent REs in the frequency domain up to 2 ports</a:t>
            </a:r>
            <a:endParaRPr lang="zh-CN" altLang="zh-CN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Two OFDM symbols: </a:t>
            </a:r>
            <a:endParaRPr lang="zh-CN" altLang="zh-CN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lvl="4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2-FD-OCC across adjacent REs in the frequency domain + TDM up to 12 ports</a:t>
            </a:r>
            <a:endParaRPr lang="zh-CN" altLang="zh-CN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lvl="4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2-FD-OCC across adjacent REs in the frequency domain + TD-OCC (both {1,1} and {1,-1}) up to 12 ports</a:t>
            </a:r>
            <a:endParaRPr lang="zh-CN" altLang="zh-CN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400" b="0" dirty="0" smtClean="0">
                <a:latin typeface="Times New Roman" pitchFamily="18" charset="0"/>
                <a:cs typeface="Times New Roman" pitchFamily="18" charset="0"/>
              </a:rPr>
              <a:t>FFS: DMRS pattern before configuration, e.g., SIB1</a:t>
            </a:r>
            <a:endParaRPr lang="zh-CN" altLang="zh-CN" sz="1400" b="0" dirty="0" smtClean="0">
              <a:latin typeface="Times New Roman" pitchFamily="18" charset="0"/>
              <a:cs typeface="Times New Roman" pitchFamily="18" charset="0"/>
            </a:endParaRPr>
          </a:p>
          <a:p>
            <a:pPr marL="817200"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zh-CN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marL="360000" lvl="2" indent="-342900" algn="just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marL="360000"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zh-CN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2000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321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-97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 1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172969" y="631888"/>
            <a:ext cx="8402638" cy="5537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Support DMRS power boosting</a:t>
            </a:r>
          </a:p>
          <a:p>
            <a:pPr lvl="1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For DFT-S-OFDM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DMRS and data cannot be </a:t>
            </a:r>
            <a:r>
              <a:rPr lang="en-US" altLang="zh-CN" sz="1600" b="0" dirty="0" err="1" smtClean="0">
                <a:latin typeface="Times New Roman" pitchFamily="18" charset="0"/>
                <a:cs typeface="Times New Roman" pitchFamily="18" charset="0"/>
              </a:rPr>
              <a:t>FDMed</a:t>
            </a:r>
            <a:endParaRPr lang="en-US" altLang="zh-CN" sz="16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12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For  a UE with CP-OFDM in a 14 symbol slot for UL</a:t>
            </a:r>
          </a:p>
          <a:p>
            <a:pPr lvl="2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When only front loaded DMRS is configured</a:t>
            </a:r>
          </a:p>
          <a:p>
            <a:pPr lvl="3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DMRS and data cannot be </a:t>
            </a:r>
            <a:r>
              <a:rPr lang="en-US" altLang="zh-CN" sz="1600" b="0" dirty="0" err="1" smtClean="0">
                <a:latin typeface="Times New Roman" pitchFamily="18" charset="0"/>
                <a:cs typeface="Times New Roman" pitchFamily="18" charset="0"/>
              </a:rPr>
              <a:t>FDMed</a:t>
            </a:r>
            <a:endParaRPr lang="en-US" altLang="zh-CN" sz="16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12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For  a UE with CP-OFDM in a 14 symbol slot for DL</a:t>
            </a:r>
          </a:p>
          <a:p>
            <a:pPr lvl="2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When only 1 front loaded DMRS  symbol is configured</a:t>
            </a:r>
          </a:p>
          <a:p>
            <a:pPr lvl="3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FFS: DMRS and data cannot be </a:t>
            </a:r>
            <a:r>
              <a:rPr lang="en-US" altLang="zh-CN" sz="1600" b="0" dirty="0" err="1" smtClean="0">
                <a:latin typeface="Times New Roman" pitchFamily="18" charset="0"/>
                <a:cs typeface="Times New Roman" pitchFamily="18" charset="0"/>
              </a:rPr>
              <a:t>FDMed</a:t>
            </a:r>
            <a:endParaRPr lang="en-US" altLang="zh-CN" sz="16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When only 2 front loaded DMRS symbol are configured</a:t>
            </a:r>
          </a:p>
          <a:p>
            <a:pPr lvl="3" indent="-342900" algn="just" eaLnBrk="1" hangingPunct="1">
              <a:spcBef>
                <a:spcPts val="6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FFS: DMRS and data cannot be </a:t>
            </a:r>
            <a:r>
              <a:rPr lang="en-US" altLang="zh-CN" sz="1600" b="0" dirty="0" err="1" smtClean="0">
                <a:latin typeface="Times New Roman" pitchFamily="18" charset="0"/>
                <a:cs typeface="Times New Roman" pitchFamily="18" charset="0"/>
              </a:rPr>
              <a:t>FDMed</a:t>
            </a:r>
            <a:endParaRPr lang="en-US" altLang="zh-CN" sz="16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12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When additional DMRS is configured in a 14 symbol slot for CP-OFDM 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DMRS and data can be </a:t>
            </a:r>
            <a:r>
              <a:rPr lang="en-US" altLang="zh-CN" sz="1600" b="0" dirty="0" err="1" smtClean="0">
                <a:latin typeface="Times New Roman" pitchFamily="18" charset="0"/>
                <a:cs typeface="Times New Roman" pitchFamily="18" charset="0"/>
              </a:rPr>
              <a:t>FDMed</a:t>
            </a: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 for DL </a:t>
            </a:r>
          </a:p>
          <a:p>
            <a:pPr lvl="3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FFS: DMRS and data can be </a:t>
            </a:r>
            <a:r>
              <a:rPr lang="en-US" altLang="zh-CN" sz="1600" b="0" dirty="0" err="1" smtClean="0">
                <a:latin typeface="Times New Roman" pitchFamily="18" charset="0"/>
                <a:cs typeface="Times New Roman" pitchFamily="18" charset="0"/>
              </a:rPr>
              <a:t>FDMed</a:t>
            </a: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 for UL</a:t>
            </a:r>
          </a:p>
          <a:p>
            <a:pPr lvl="1" indent="-342900" algn="just" eaLnBrk="1" hangingPunct="1">
              <a:spcBef>
                <a:spcPts val="12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For a UE with CP-OFDM in a mini-slot or in a 7 symbol slot</a:t>
            </a: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FFS: DMRS and data can be </a:t>
            </a:r>
            <a:r>
              <a:rPr lang="en-US" altLang="zh-CN" sz="1600" b="0" dirty="0" err="1" smtClean="0">
                <a:latin typeface="Times New Roman" pitchFamily="18" charset="0"/>
                <a:cs typeface="Times New Roman" pitchFamily="18" charset="0"/>
              </a:rPr>
              <a:t>FDMed</a:t>
            </a:r>
            <a:endParaRPr lang="en-US" altLang="zh-CN" sz="16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600" b="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2" indent="-342900" algn="just"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0" dirty="0" smtClean="0">
                <a:latin typeface="Times New Roman" pitchFamily="18" charset="0"/>
                <a:cs typeface="Times New Roman" pitchFamily="18" charset="0"/>
              </a:rPr>
              <a:t>Companies are encouraged to provide the performance comparisons in next meeting, and power boosting can be considered when DMRS and data are not </a:t>
            </a:r>
            <a:r>
              <a:rPr lang="en-US" altLang="zh-CN" sz="1600" b="0" dirty="0" err="1" smtClean="0">
                <a:latin typeface="Times New Roman" pitchFamily="18" charset="0"/>
                <a:cs typeface="Times New Roman" pitchFamily="18" charset="0"/>
              </a:rPr>
              <a:t>FDMed</a:t>
            </a:r>
            <a:endParaRPr lang="en-US" altLang="zh-CN" sz="16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16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16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1600" b="0" dirty="0" smtClean="0">
              <a:latin typeface="Times New Roman" pitchFamily="18" charset="0"/>
              <a:cs typeface="Times New Roman" pitchFamily="18" charset="0"/>
            </a:endParaRPr>
          </a:p>
          <a:p>
            <a:pPr marL="571500" lvl="2" algn="just" eaLnBrk="1" hangingPunct="1">
              <a:spcBef>
                <a:spcPts val="600"/>
              </a:spcBef>
              <a:spcAft>
                <a:spcPts val="0"/>
              </a:spcAft>
              <a:defRPr/>
            </a:pPr>
            <a:endParaRPr lang="en-US" altLang="zh-CN" sz="16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1600" b="0" dirty="0" smtClean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1600" b="0" dirty="0" smtClean="0">
              <a:latin typeface="Times New Roman" pitchFamily="18" charset="0"/>
              <a:cs typeface="Times New Roman" pitchFamily="18" charset="0"/>
            </a:endParaRPr>
          </a:p>
          <a:p>
            <a:pPr lvl="1" indent="-342900" algn="just" eaLnBrk="1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n-US" altLang="zh-CN" sz="1600" b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321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24999</TotalTime>
  <Words>504</Words>
  <Application>Microsoft Office PowerPoint</Application>
  <PresentationFormat>全屏显示(4:3)</PresentationFormat>
  <Paragraphs>65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FinalPowerpoint</vt:lpstr>
      <vt:lpstr>Custom Design</vt:lpstr>
      <vt:lpstr>1_Custom Design</vt:lpstr>
      <vt:lpstr>WF on multiplexing between DMRS and data</vt:lpstr>
      <vt:lpstr>Background</vt:lpstr>
      <vt:lpstr>Proposal 1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Windows 用户</cp:lastModifiedBy>
  <cp:revision>2605</cp:revision>
  <dcterms:created xsi:type="dcterms:W3CDTF">2007-12-19T20:51:45Z</dcterms:created>
  <dcterms:modified xsi:type="dcterms:W3CDTF">2017-06-28T10:23:20Z</dcterms:modified>
</cp:coreProperties>
</file>