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6"/>
  </p:notesMasterIdLst>
  <p:handoutMasterIdLst>
    <p:handoutMasterId r:id="rId9"/>
  </p:handoutMasterIdLst>
  <p:sldIdLst>
    <p:sldId id="374" r:id="rId5"/>
    <p:sldId id="384" r:id="rId7"/>
    <p:sldId id="385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98" d="100"/>
          <a:sy n="98" d="100"/>
        </p:scale>
        <p:origin x="1776" y="19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  <a:endParaRPr lang="en-US" altLang="zh-CN" noProof="0"/>
          </a:p>
          <a:p>
            <a:pPr lvl="1"/>
            <a:r>
              <a:rPr lang="en-US" altLang="zh-CN" noProof="0"/>
              <a:t>Second level</a:t>
            </a:r>
            <a:endParaRPr lang="en-US" altLang="zh-CN" noProof="0"/>
          </a:p>
          <a:p>
            <a:pPr lvl="2"/>
            <a:r>
              <a:rPr lang="en-US" altLang="zh-CN" noProof="0"/>
              <a:t>Third level</a:t>
            </a:r>
            <a:endParaRPr lang="en-US" altLang="zh-CN" noProof="0"/>
          </a:p>
          <a:p>
            <a:pPr lvl="3"/>
            <a:r>
              <a:rPr lang="en-US" altLang="zh-CN" noProof="0"/>
              <a:t>Fourth level</a:t>
            </a:r>
            <a:endParaRPr lang="en-US" altLang="zh-CN" noProof="0"/>
          </a:p>
          <a:p>
            <a:pPr lvl="4"/>
            <a:r>
              <a:rPr lang="en-US" altLang="zh-CN" noProof="0"/>
              <a:t>Fifth level</a:t>
            </a:r>
            <a:endParaRPr lang="en-US" altLang="zh-CN" noProof="0"/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Way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forward 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on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Type 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II CSI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71207"/>
            <a:ext cx="68637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en-GB" sz="2400" dirty="0" smtClean="0"/>
              <a:t>, MediaTek</a:t>
            </a:r>
            <a:endParaRPr lang="en-US" altLang="en-GB" sz="2400" b="0" dirty="0" smtClean="0">
              <a:ea typeface="MS PGothic" panose="020B0600070205080204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101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NR Ad-Hoc#2                                         R1-17</a:t>
            </a:r>
            <a:r>
              <a:rPr lang="en-US" altLang="en-GB" sz="2000" dirty="0" smtClean="0"/>
              <a:t>11720</a:t>
            </a:r>
            <a:endParaRPr lang="en-US" altLang="en-GB" sz="2000" dirty="0" smtClean="0"/>
          </a:p>
          <a:p>
            <a:r>
              <a:rPr lang="en-GB" altLang="zh-CN" sz="2000" dirty="0" smtClean="0"/>
              <a:t>Qingdao, P.R. China 27th – 30th June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5.1.2.3.4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Background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06789" y="1264920"/>
            <a:ext cx="8666784" cy="1310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 in RAN1#89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Slides 4 to 24 in R1-1709232 are agreed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solidFill>
                  <a:schemeClr val="accent6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slide 20, FFS whether or not support frequency-dependent parameterization and if so, the details</a:t>
            </a:r>
            <a:endParaRPr lang="en-US" altLang="zh-CN" sz="2000" b="0" dirty="0" smtClean="0">
              <a:solidFill>
                <a:schemeClr val="accent6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5043" y="1145002"/>
            <a:ext cx="8666784" cy="2834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Type II CSI, support phase and relative power reporting on partial sub-bands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Partial sub-bands are selected with at least one of the following options 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UE-selected SBs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E.g., best M SBs based on CQI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gNB-configured SBs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3: Fixed SB selection pattern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Possible merge or down-selection among the above options can be considered</a:t>
            </a:r>
            <a:endParaRPr lang="en-US" altLang="zh-CN" sz="2000" b="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0</TotalTime>
  <Words>706</Words>
  <Application>WPS 演示</Application>
  <PresentationFormat>On-screen Show (4:3)</PresentationFormat>
  <Paragraphs>27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MS PGothic</vt:lpstr>
      <vt:lpstr>Calibri</vt:lpstr>
      <vt:lpstr>Times New Roman</vt:lpstr>
      <vt:lpstr>微软雅黑</vt:lpstr>
      <vt:lpstr>FinalPowerpoint</vt:lpstr>
      <vt:lpstr>Custom Design</vt:lpstr>
      <vt:lpstr>1_Custom Design</vt:lpstr>
      <vt:lpstr>Way forward on Type II CSI</vt:lpstr>
      <vt:lpstr>Background </vt:lpstr>
      <vt:lpstr>Proposal 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Hao Wu</cp:lastModifiedBy>
  <cp:revision>2516</cp:revision>
  <dcterms:created xsi:type="dcterms:W3CDTF">2007-12-19T20:51:00Z</dcterms:created>
  <dcterms:modified xsi:type="dcterms:W3CDTF">2017-06-30T06:24:35Z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