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4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  <p:sldMasterId id="2147483650" r:id="rId2"/>
    <p:sldMasterId id="2147483651" r:id="rId3"/>
  </p:sldMasterIdLst>
  <p:notesMasterIdLst>
    <p:notesMasterId r:id="rId6"/>
  </p:notesMasterIdLst>
  <p:handoutMasterIdLst>
    <p:handoutMasterId r:id="rId7"/>
  </p:handoutMasterIdLst>
  <p:sldIdLst>
    <p:sldId id="374" r:id="rId4"/>
    <p:sldId id="385" r:id="rId5"/>
  </p:sldIdLst>
  <p:sldSz cx="9144000" cy="6858000" type="screen4x3"/>
  <p:notesSz cx="6997700" cy="9271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418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00FF"/>
    <a:srgbClr val="FF0000"/>
    <a:srgbClr val="FFFFCC"/>
    <a:srgbClr val="AAAAAA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196" autoAdjust="0"/>
    <p:restoredTop sz="50000" autoAdjust="0"/>
  </p:normalViewPr>
  <p:slideViewPr>
    <p:cSldViewPr snapToGrid="0">
      <p:cViewPr>
        <p:scale>
          <a:sx n="60" d="100"/>
          <a:sy n="60" d="100"/>
        </p:scale>
        <p:origin x="-1794" y="-234"/>
      </p:cViewPr>
      <p:guideLst>
        <p:guide orient="horz" pos="2160"/>
        <p:guide pos="4182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2.xml"/><Relationship Id="rId10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F166B19-9401-4997-AC26-82FFA816088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33629675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BCDCFF0-2787-431F-AEC3-29C73842BDB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16081480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9CBC8F-5CB2-48B3-990D-E69B77621597}" type="slidenum">
              <a:rPr lang="zh-CN" altLang="en-US" smtClean="0"/>
              <a:pPr/>
              <a:t>1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24373523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2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17785328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accent2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0E89CB-EFE9-41E6-84E9-F4E18B6DA6F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2438" y="0"/>
            <a:ext cx="2219325" cy="62198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4463" y="0"/>
            <a:ext cx="6505575" cy="62198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88B851-99D1-4561-BBB5-E8F4C7F6048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CD925A-D0A6-410A-B4AE-4C2A6236B37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C79410-0194-4E12-A857-6124F56EBDA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36964-222F-4A8E-BC03-1C1E4971D7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E7C9B2-8497-47C0-A105-4E18075ADBF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6B42DD-BF5A-4DA3-8674-83D229E3ABD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ACB0D-4C07-4CF8-80C3-CA10DC3A519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DBA3D-0009-4949-A181-1D8E19B2103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2FBCE2-1656-42C0-82C0-D0F67ED1326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5708DB-868D-4B2D-BA2A-8702CF01C95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4FDF6-06F5-455E-93EF-F0B9B201B4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75559-34E5-4792-98E5-AE30F83ED7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3B2D6-797F-4531-90B4-24EF563E35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76408E-CF7B-4F02-B23F-0C3BC14A7CD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2D7782-9E45-4DBB-BD7E-903FA15CCEF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F6B683-327C-496D-A8B3-3E770EC6CE4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33158-7F33-4771-8C3E-303B9B60533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78138A-B54A-4E0B-BA87-29DFB08694B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C162BC-99BD-4516-9C7D-30BE0B0F4AF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11377E-66BB-473F-86A6-03BB60EBFCA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8FBC8B-ECF6-41E0-90AE-33CBF2387EE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68BAC7-63EB-4BFB-A59C-51ABD48B2B7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95093B-B238-4291-827C-518C34577F7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E0C56C-A175-4CB5-9166-F68BF5BC3F7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8EA1A3-19D4-4EBC-8898-BEC4582DC90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4C30DB-8DA3-4D4B-A883-1955B77B5D5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446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4B8EBC-BCDD-4358-A4C7-63125195964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ABF98C-EB8A-42B8-89CD-25E5507DB4D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B0F737-4975-4349-BE09-4F90355D2E4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0FDF18-5AC4-407B-9A31-2A7407B3C65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AD4DC8-F219-44BD-A6B4-10099E049E1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E01D86-E078-45DF-B82D-EE3A834C4C2E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7800" y="0"/>
            <a:ext cx="8523288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463" y="833438"/>
            <a:ext cx="8877300" cy="538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639C8517-825E-4221-BF97-9F0CD55C6EF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54" r:id="rId1"/>
    <p:sldLayoutId id="2147487221" r:id="rId2"/>
    <p:sldLayoutId id="2147487222" r:id="rId3"/>
    <p:sldLayoutId id="2147487223" r:id="rId4"/>
    <p:sldLayoutId id="2147487224" r:id="rId5"/>
    <p:sldLayoutId id="2147487225" r:id="rId6"/>
    <p:sldLayoutId id="2147487226" r:id="rId7"/>
    <p:sldLayoutId id="2147487227" r:id="rId8"/>
    <p:sldLayoutId id="2147487228" r:id="rId9"/>
    <p:sldLayoutId id="2147487229" r:id="rId10"/>
    <p:sldLayoutId id="2147487230" r:id="rId11"/>
    <p:sldLayoutId id="2147487231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7" descr="1c_revBlack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8263"/>
            <a:ext cx="113665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2052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1640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E0EFCD72-4E73-48F2-97E3-E6FCB628C3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2056" name="Rectangle 26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7232" r:id="rId1"/>
    <p:sldLayoutId id="2147487233" r:id="rId2"/>
    <p:sldLayoutId id="2147487234" r:id="rId3"/>
    <p:sldLayoutId id="2147487235" r:id="rId4"/>
    <p:sldLayoutId id="2147487236" r:id="rId5"/>
    <p:sldLayoutId id="2147487237" r:id="rId6"/>
    <p:sldLayoutId id="2147487238" r:id="rId7"/>
    <p:sldLayoutId id="2147487239" r:id="rId8"/>
    <p:sldLayoutId id="2147487240" r:id="rId9"/>
    <p:sldLayoutId id="2147487241" r:id="rId10"/>
    <p:sldLayoutId id="214748724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8" descr="1c_revGray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6675"/>
            <a:ext cx="113665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862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9727BE55-1E67-4119-A392-B2737B254B1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3080" name="Rectangle 17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43" r:id="rId1"/>
    <p:sldLayoutId id="2147487244" r:id="rId2"/>
    <p:sldLayoutId id="2147487245" r:id="rId3"/>
    <p:sldLayoutId id="2147487246" r:id="rId4"/>
    <p:sldLayoutId id="2147487247" r:id="rId5"/>
    <p:sldLayoutId id="2147487248" r:id="rId6"/>
    <p:sldLayoutId id="2147487249" r:id="rId7"/>
    <p:sldLayoutId id="2147487250" r:id="rId8"/>
    <p:sldLayoutId id="2147487251" r:id="rId9"/>
    <p:sldLayoutId id="2147487252" r:id="rId10"/>
    <p:sldLayoutId id="214748725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/>
          <a:lstStyle/>
          <a:p>
            <a:pPr algn="ctr" eaLnBrk="1" hangingPunct="1"/>
            <a:r>
              <a:rPr lang="en-US" altLang="zh-CN" dirty="0">
                <a:solidFill>
                  <a:schemeClr val="tx1"/>
                </a:solidFill>
                <a:ea typeface="宋体" pitchFamily="2" charset="-122"/>
              </a:rPr>
              <a:t>WF on </a:t>
            </a:r>
            <a:r>
              <a:rPr lang="en-US" altLang="zh-CN" dirty="0" smtClean="0">
                <a:solidFill>
                  <a:schemeClr val="tx1"/>
                </a:solidFill>
                <a:ea typeface="宋体" pitchFamily="2" charset="-122"/>
              </a:rPr>
              <a:t>using SS block for beam recovery</a:t>
            </a:r>
            <a:endParaRPr lang="en-US" altLang="zh-CN" dirty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357380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2259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nn-NO" altLang="zh-CN" sz="2000" dirty="0" smtClean="0"/>
              <a:t>3GPP TSG RAN WG1 NR Ad-Hoc#2 </a:t>
            </a:r>
            <a:r>
              <a:rPr lang="en-US" altLang="zh-CN" sz="2000" dirty="0" smtClean="0"/>
              <a:t>			          R1-1711717</a:t>
            </a:r>
            <a:endParaRPr lang="en-US" altLang="zh-CN" sz="20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spcBef>
                <a:spcPct val="20000"/>
              </a:spcBef>
              <a:defRPr/>
            </a:pPr>
            <a:r>
              <a:rPr lang="en-US" altLang="zh-CN" sz="2000" dirty="0" smtClean="0"/>
              <a:t>Qingdao, P.R. China 27th – 30th June 2017</a:t>
            </a:r>
          </a:p>
          <a:p>
            <a:pPr>
              <a:spcBef>
                <a:spcPct val="20000"/>
              </a:spcBef>
              <a:defRPr/>
            </a:pPr>
            <a:endParaRPr lang="en-US" altLang="zh-CN" sz="2000" dirty="0" smtClean="0"/>
          </a:p>
          <a:p>
            <a:r>
              <a:rPr lang="x-none" altLang="zh-CN" sz="2000" dirty="0" smtClean="0"/>
              <a:t>Agenda Item:	</a:t>
            </a:r>
            <a:r>
              <a:rPr lang="en-US" altLang="zh-CN" sz="2000" dirty="0" smtClean="0"/>
              <a:t>5</a:t>
            </a:r>
            <a:r>
              <a:rPr lang="x-none" altLang="zh-CN" sz="2000" dirty="0" smtClean="0"/>
              <a:t>.1.2.2.</a:t>
            </a:r>
            <a:r>
              <a:rPr lang="en-US" altLang="zh-CN" sz="2000" dirty="0" smtClean="0"/>
              <a:t>2</a:t>
            </a:r>
            <a:endParaRPr lang="en-GB" altLang="zh-CN" sz="2400" dirty="0" smtClean="0"/>
          </a:p>
          <a:p>
            <a:pPr>
              <a:spcBef>
                <a:spcPct val="20000"/>
              </a:spcBef>
              <a:defRPr/>
            </a:pPr>
            <a:endParaRPr lang="zh-CN" altLang="zh-CN" sz="2400" dirty="0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altLang="ko-KR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1215025" y="3976731"/>
            <a:ext cx="6863763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GB" altLang="it-IT" sz="2400" dirty="0" smtClean="0"/>
              <a:t>ZTE</a:t>
            </a:r>
            <a:r>
              <a:rPr lang="en-US" altLang="it-IT" sz="2400" dirty="0" smtClean="0"/>
              <a:t>, Ericsson, </a:t>
            </a:r>
            <a:r>
              <a:rPr lang="en-US" altLang="zh-CN" sz="2400" dirty="0" smtClean="0"/>
              <a:t>NTT DOCOMO, </a:t>
            </a:r>
            <a:r>
              <a:rPr lang="en-US" altLang="it-IT" sz="2400" dirty="0" err="1" smtClean="0"/>
              <a:t>MediaTek</a:t>
            </a:r>
            <a:r>
              <a:rPr lang="en-US" altLang="it-IT" sz="2400" dirty="0" smtClean="0"/>
              <a:t>,</a:t>
            </a:r>
            <a:r>
              <a:rPr lang="en-US" altLang="zh-CN" sz="2400" dirty="0" smtClean="0"/>
              <a:t> </a:t>
            </a:r>
            <a:r>
              <a:rPr lang="en-US" altLang="zh-CN" sz="2400" dirty="0" err="1" smtClean="0"/>
              <a:t>Spreadtrum</a:t>
            </a:r>
            <a:r>
              <a:rPr lang="en-US" altLang="zh-CN" sz="2400" dirty="0" smtClean="0"/>
              <a:t>, </a:t>
            </a:r>
            <a:r>
              <a:rPr lang="en-US" altLang="it-IT" sz="2400" dirty="0" smtClean="0"/>
              <a:t>vivo, OPPO</a:t>
            </a:r>
            <a:r>
              <a:rPr lang="en-US" altLang="zh-CN" sz="2400" dirty="0" smtClean="0"/>
              <a:t>, </a:t>
            </a:r>
            <a:r>
              <a:rPr lang="en-US" altLang="it-IT" sz="2400" dirty="0" smtClean="0"/>
              <a:t>Qualcomm, </a:t>
            </a:r>
            <a:r>
              <a:rPr lang="en-US" altLang="it-IT" sz="2400" dirty="0" err="1" smtClean="0"/>
              <a:t>Xinwei</a:t>
            </a:r>
            <a:r>
              <a:rPr lang="en-US" altLang="it-IT" sz="2400" dirty="0" smtClean="0"/>
              <a:t>, LG E</a:t>
            </a:r>
            <a:r>
              <a:rPr lang="en-US" altLang="zh-CN" sz="2400" dirty="0" smtClean="0"/>
              <a:t>lectronics, AT&amp;T, Lenovo, CMCC, China Unicom, China Telecom, ASTRI, </a:t>
            </a:r>
            <a:r>
              <a:rPr lang="en-US" altLang="it-IT" sz="2400" dirty="0" smtClean="0"/>
              <a:t>Samsung</a:t>
            </a:r>
            <a:r>
              <a:rPr lang="en-US" altLang="zh-CN" sz="2400" dirty="0" smtClean="0"/>
              <a:t>, Nokia, ASB</a:t>
            </a:r>
            <a:r>
              <a:rPr lang="en-US" altLang="it-IT" sz="2400" dirty="0" smtClean="0"/>
              <a:t>, III, MTI, Sharp,</a:t>
            </a:r>
            <a:r>
              <a:rPr lang="en-US" altLang="zh-CN" sz="2400" dirty="0" smtClean="0"/>
              <a:t> National Instruments</a:t>
            </a:r>
            <a:r>
              <a:rPr lang="en-US" altLang="it-IT" sz="2400" dirty="0" smtClean="0"/>
              <a:t>,</a:t>
            </a:r>
            <a:r>
              <a:rPr lang="en-US" altLang="zh-CN" sz="2400" dirty="0" smtClean="0"/>
              <a:t> </a:t>
            </a:r>
            <a:r>
              <a:rPr lang="en-US" altLang="it-IT" sz="2400" dirty="0" smtClean="0"/>
              <a:t>[</a:t>
            </a:r>
            <a:r>
              <a:rPr lang="en-US" altLang="zh-CN" sz="2400" dirty="0" smtClean="0"/>
              <a:t>Intel,</a:t>
            </a:r>
            <a:r>
              <a:rPr lang="en-US" altLang="it-IT" sz="2400" dirty="0" smtClean="0"/>
              <a:t> </a:t>
            </a:r>
            <a:r>
              <a:rPr lang="en-US" altLang="it-IT" sz="2400" dirty="0" err="1" smtClean="0"/>
              <a:t>InterDigital</a:t>
            </a:r>
            <a:r>
              <a:rPr lang="en-US" altLang="it-IT" sz="2400" dirty="0" smtClean="0"/>
              <a:t>] </a:t>
            </a:r>
            <a:endParaRPr lang="en-US" altLang="it-IT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1539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Proposal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365125" y="801689"/>
            <a:ext cx="8402638" cy="57877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US" altLang="zh-CN" sz="2400" b="0" dirty="0" smtClean="0">
                <a:latin typeface="Times New Roman" pitchFamily="18" charset="0"/>
                <a:cs typeface="Times New Roman" pitchFamily="18" charset="0"/>
              </a:rPr>
              <a:t>In addition to periodic CSI-RS, SS-block within the serving cell can be used for new candidate beam identification</a:t>
            </a:r>
          </a:p>
        </p:txBody>
      </p:sp>
    </p:spTree>
    <p:extLst>
      <p:ext uri="{BB962C8B-B14F-4D97-AF65-F5344CB8AC3E}">
        <p14:creationId xmlns="" xmlns:p14="http://schemas.microsoft.com/office/powerpoint/2010/main" val="2617592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inalPowerpoint">
  <a:themeElements>
    <a:clrScheme name="FinalPowerpoint 1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AAAAAA"/>
      </a:accent1>
      <a:accent2>
        <a:srgbClr val="000000"/>
      </a:accent2>
      <a:accent3>
        <a:srgbClr val="FFFFFF"/>
      </a:accent3>
      <a:accent4>
        <a:srgbClr val="000000"/>
      </a:accent4>
      <a:accent5>
        <a:srgbClr val="D2D2D2"/>
      </a:accent5>
      <a:accent6>
        <a:srgbClr val="000000"/>
      </a:accent6>
      <a:hlink>
        <a:srgbClr val="FF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AAAAAA"/>
      </a:dk1>
      <a:lt1>
        <a:srgbClr val="FFFFFF"/>
      </a:lt1>
      <a:dk2>
        <a:srgbClr val="000000"/>
      </a:dk2>
      <a:lt2>
        <a:srgbClr val="FFFFFF"/>
      </a:lt2>
      <a:accent1>
        <a:srgbClr val="AAAAAA"/>
      </a:accent1>
      <a:accent2>
        <a:srgbClr val="FFFFFF"/>
      </a:accent2>
      <a:accent3>
        <a:srgbClr val="AAAAAA"/>
      </a:accent3>
      <a:accent4>
        <a:srgbClr val="DADADA"/>
      </a:accent4>
      <a:accent5>
        <a:srgbClr val="D2D2D2"/>
      </a:accent5>
      <a:accent6>
        <a:srgbClr val="E7E7E7"/>
      </a:accent6>
      <a:hlink>
        <a:srgbClr val="AAAAAA"/>
      </a:hlink>
      <a:folHlink>
        <a:srgbClr val="FF00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ustom Design 1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AAAAAA"/>
      </a:lt1>
      <a:dk2>
        <a:srgbClr val="FFFFFF"/>
      </a:dk2>
      <a:lt2>
        <a:srgbClr val="808080"/>
      </a:lt2>
      <a:accent1>
        <a:srgbClr val="000000"/>
      </a:accent1>
      <a:accent2>
        <a:srgbClr val="AAAAAA"/>
      </a:accent2>
      <a:accent3>
        <a:srgbClr val="D2D2D2"/>
      </a:accent3>
      <a:accent4>
        <a:srgbClr val="000000"/>
      </a:accent4>
      <a:accent5>
        <a:srgbClr val="AAAAAA"/>
      </a:accent5>
      <a:accent6>
        <a:srgbClr val="9A9A9A"/>
      </a:accent6>
      <a:hlink>
        <a:srgbClr val="FF0000"/>
      </a:hlink>
      <a:folHlink>
        <a:srgbClr val="FFFFFF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AAAAAA"/>
        </a:lt1>
        <a:dk2>
          <a:srgbClr val="FFFFFF"/>
        </a:dk2>
        <a:lt2>
          <a:srgbClr val="80808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000000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inalPowerpoint 4">
    <a:dk1>
      <a:srgbClr val="000000"/>
    </a:dk1>
    <a:lt1>
      <a:srgbClr val="FF0000"/>
    </a:lt1>
    <a:dk2>
      <a:srgbClr val="FFFFFF"/>
    </a:dk2>
    <a:lt2>
      <a:srgbClr val="000000"/>
    </a:lt2>
    <a:accent1>
      <a:srgbClr val="AAAAAA"/>
    </a:accent1>
    <a:accent2>
      <a:srgbClr val="FFFFFF"/>
    </a:accent2>
    <a:accent3>
      <a:srgbClr val="FFAAAA"/>
    </a:accent3>
    <a:accent4>
      <a:srgbClr val="000000"/>
    </a:accent4>
    <a:accent5>
      <a:srgbClr val="D2D2D2"/>
    </a:accent5>
    <a:accent6>
      <a:srgbClr val="E7E7E7"/>
    </a:accent6>
    <a:hlink>
      <a:srgbClr val="000000"/>
    </a:hlink>
    <a:folHlink>
      <a:srgbClr val="AAAAA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FinalPowerpoint</Template>
  <TotalTime>26316</TotalTime>
  <Words>92</Words>
  <Application>Microsoft Office PowerPoint</Application>
  <PresentationFormat>全屏显示(4:3)</PresentationFormat>
  <Paragraphs>10</Paragraphs>
  <Slides>2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2</vt:i4>
      </vt:variant>
    </vt:vector>
  </HeadingPairs>
  <TitlesOfParts>
    <vt:vector size="5" baseType="lpstr">
      <vt:lpstr>FinalPowerpoint</vt:lpstr>
      <vt:lpstr>Custom Design</vt:lpstr>
      <vt:lpstr>1_Custom Design</vt:lpstr>
      <vt:lpstr>WF on using SS block for beam recovery</vt:lpstr>
      <vt:lpstr>Proposal</vt:lpstr>
    </vt:vector>
  </TitlesOfParts>
  <Company>Texas Instruments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TTI Shortening</dc:title>
  <dc:creator>Workman</dc:creator>
  <cp:lastModifiedBy>Windows 用户</cp:lastModifiedBy>
  <cp:revision>2394</cp:revision>
  <dcterms:created xsi:type="dcterms:W3CDTF">2007-12-19T20:51:45Z</dcterms:created>
  <dcterms:modified xsi:type="dcterms:W3CDTF">2017-06-30T01:36:17Z</dcterms:modified>
</cp:coreProperties>
</file>