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1" autoAdjust="0"/>
    <p:restoredTop sz="94630" autoAdjust="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9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3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1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4F79-C58E-44B5-A480-AE671A78A47F}" type="datetimeFigureOut">
              <a:rPr lang="zh-CN" altLang="en-US" smtClean="0"/>
              <a:t>2017/6/27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6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26332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</a:t>
            </a:r>
            <a:r>
              <a:rPr lang="en-US" altLang="zh-CN" dirty="0" smtClean="0">
                <a:ea typeface="宋体" pitchFamily="2" charset="-122"/>
              </a:rPr>
              <a:t>PT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30115"/>
            <a:ext cx="9144000" cy="88075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Intel,</a:t>
            </a:r>
            <a:r>
              <a:rPr lang="zh-CN" altLang="en-US" dirty="0" smtClean="0"/>
              <a:t> </a:t>
            </a:r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</a:t>
            </a:r>
            <a:r>
              <a:rPr lang="en-US" altLang="zh-CN" dirty="0"/>
              <a:t>National </a:t>
            </a:r>
            <a:r>
              <a:rPr lang="en-US" altLang="zh-CN" dirty="0" smtClean="0"/>
              <a:t>Instruments, MediaTek, LGE, [Ericsson]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7990" y="228600"/>
            <a:ext cx="114857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000" b="1" dirty="0"/>
              <a:t>3GPP TSG RAN WG1 NR Ad Hoc Meeting		</a:t>
            </a:r>
            <a:r>
              <a:rPr lang="en-US" altLang="zh-CN" sz="2000" b="1" dirty="0" smtClean="0"/>
              <a:t>				</a:t>
            </a:r>
            <a:r>
              <a:rPr lang="en-US" altLang="zh-CN" sz="2000" b="1" dirty="0" smtClean="0"/>
              <a:t>R1-17</a:t>
            </a:r>
            <a:r>
              <a:rPr lang="en-US" altLang="zh-CN" sz="2000" b="1" dirty="0"/>
              <a:t>11688</a:t>
            </a:r>
            <a:endParaRPr lang="zh-CN" altLang="zh-CN" sz="2000" b="1" dirty="0"/>
          </a:p>
          <a:p>
            <a:r>
              <a:rPr lang="en-GB" altLang="zh-CN" sz="2000" b="1" dirty="0"/>
              <a:t>Qingdao, China, </a:t>
            </a:r>
            <a:r>
              <a:rPr lang="en-US" altLang="zh-CN" sz="2000" b="1" dirty="0"/>
              <a:t>27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– 30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June 2017</a:t>
            </a:r>
            <a:endParaRPr lang="zh-CN" altLang="zh-CN" sz="2000" dirty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ea typeface="宋体" pitchFamily="2" charset="-122"/>
              </a:rPr>
              <a:t>Agenda Item:	</a:t>
            </a:r>
            <a:r>
              <a:rPr lang="en-US" altLang="zh-CN" sz="2000" b="1" dirty="0">
                <a:solidFill>
                  <a:srgbClr val="000000"/>
                </a:solidFill>
                <a:ea typeface="宋体" pitchFamily="2" charset="-122"/>
              </a:rPr>
              <a:t>5</a:t>
            </a:r>
            <a:r>
              <a:rPr lang="x-none" sz="2000" b="1" dirty="0" smtClean="0">
                <a:solidFill>
                  <a:srgbClr val="000000"/>
                </a:solidFill>
                <a:ea typeface="宋体" pitchFamily="2" charset="-122"/>
              </a:rPr>
              <a:t>.1</a:t>
            </a:r>
            <a:r>
              <a:rPr lang="en-US" sz="2000" b="1" dirty="0" smtClean="0">
                <a:ea typeface="宋体" pitchFamily="2" charset="-122"/>
              </a:rPr>
              <a:t>.2.4.</a:t>
            </a:r>
            <a:r>
              <a:rPr lang="en-US" sz="2000" b="1" strike="sngStrike" dirty="0">
                <a:ea typeface="宋体" pitchFamily="2" charset="-122"/>
              </a:rPr>
              <a:t>4</a:t>
            </a:r>
            <a:endParaRPr lang="en-US" altLang="ko-KR" sz="2000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03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85000" lnSpcReduction="1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least for UL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support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configurable antenna port association between one PT-RS port and one DM-RS port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detail control signaling, e.g. RRC, MAC CE, DCI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whether to use QCL to indicate the antenna port association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Note: Multiple PTRS ports can be scheduled for one UE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two CW transmissions, within each DMRS port group, the PT-RS port can only be associated to DMRS port belonging to the CW with higher MCS</a:t>
            </a:r>
            <a:r>
              <a:rPr lang="en-US" altLang="zh-CN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UE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PT-RS AP(s) is smaller than that of DM-RS APs, </a:t>
            </a:r>
            <a:r>
              <a:rPr lang="en-US" altLang="zh-CN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UL,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power boosting of PT-RS</a:t>
            </a:r>
            <a:endParaRPr lang="en-US" altLang="zh-CN" sz="2000" strike="sngStrik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spec impact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a UE, when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PT-RS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AP(s) is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equal to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of 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DM-RS APs, </a:t>
            </a:r>
            <a:r>
              <a:rPr lang="en-US" altLang="zh-CN" sz="2000" strike="sngStrik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support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power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boosting of PT-RS</a:t>
            </a:r>
            <a:endParaRPr lang="en-US" altLang="zh-CN" sz="2000" strike="sngStrik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FFS: detail control signaling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association table used to determine the dynamic presence/pattern of PT-RS, support at least one of the following options: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Opt-1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recommend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preferred thresholds in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tables and/or gNB to update/confirm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Opt-2: Define multiple pre-defined tables to reflect different PN models resulting from different carrier frequencies, subcarrier spacings, UE 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implementations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Opt-3: define 1 robust table in Rel-15 where only 1 time/frequency pattern is used</a:t>
            </a:r>
            <a:endParaRPr lang="en-US" altLang="zh-CN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10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6087</TotalTime>
  <Words>245</Words>
  <Application>Microsoft Office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等线</vt:lpstr>
      <vt:lpstr>等线 Light</vt:lpstr>
      <vt:lpstr>SimSun</vt:lpstr>
      <vt:lpstr>Arial</vt:lpstr>
      <vt:lpstr>Times New Roman</vt:lpstr>
      <vt:lpstr>Office 主题​​</vt:lpstr>
      <vt:lpstr>Way Forward on PTRS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 Design and Configuration for RRM measurement</dc:title>
  <dc:creator>liul</dc:creator>
  <cp:keywords>CTPClassification=CTP_PUBLIC:VisualMarkings=</cp:keywords>
  <cp:lastModifiedBy>Zhang, Yushu</cp:lastModifiedBy>
  <cp:revision>137</cp:revision>
  <dcterms:created xsi:type="dcterms:W3CDTF">2017-04-03T05:00:24Z</dcterms:created>
  <dcterms:modified xsi:type="dcterms:W3CDTF">2017-06-29T09:51:53Z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6821f69b-4439-4c2a-b265-fe8f6c167f0a</vt:lpwstr>
  </property>
  <property fmtid="{D5CDD505-2E9C-101B-9397-08002B2CF9AE}" pid="3" name="CTP_TimeStamp">
    <vt:lpwstr>2017-06-29 09:51:41Z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2015_ms_pID_725343">
    <vt:lpwstr>(2)X5njsWrxuWQZGYlbAk/JS7XeM05me5URk30+sxAycpVHlP0RS+SS66GMFclH4xSABQz7Ib7Y
b5ThoDSgGzIWsNH0Xt0IXlM4FaxXDbFu21BLfR1ElvdWFkis/BxtmCtPGCgveGfeo2GaYE1w
VIA4GCA9lz+jORVSqVdnAXEmHyPrANc/85Vn+e9yX0gLF8O59w6OIh7L9Nw0RSf3A5BqpvgP
H8gGBkiD9yTQcQu2Q9</vt:lpwstr>
  </property>
  <property fmtid="{D5CDD505-2E9C-101B-9397-08002B2CF9AE}" pid="8" name="_2015_ms_pID_7253431">
    <vt:lpwstr>DXXUWSFBICD1sUKQJdls1tR15BIcr6mbPz9uH4lgvv7O7SBuEmL1p2
24DnASGTvolnxRtf1qkftjh8qU0Z+UZOrMQsZhwvaDFOXjmhK6PeVMBcnKjJuBQaqJooVaju
3jPD56KWddWLSTYLtbdv6jj4oJTbG0OHHUn6omIAoJbGNSO6K7WdW8+STrfu06OltQA=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1498533905</vt:lpwstr>
  </property>
  <property fmtid="{D5CDD505-2E9C-101B-9397-08002B2CF9AE}" pid="13" name="CTPClassification">
    <vt:lpwstr>CTP_PUBLIC</vt:lpwstr>
  </property>
</Properties>
</file>