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08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9CBF-7578-4D0C-B983-DF5CDDADABDB}" type="datetimeFigureOut">
              <a:rPr lang="en-US" smtClean="0"/>
              <a:pPr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</a:t>
            </a:r>
            <a:r>
              <a:rPr lang="en-US" altLang="ja-JP" dirty="0" smtClean="0"/>
              <a:t>he </a:t>
            </a:r>
            <a:r>
              <a:rPr lang="en-US" altLang="ja-JP" dirty="0"/>
              <a:t>structure of </a:t>
            </a:r>
            <a:r>
              <a:rPr lang="en-US" altLang="ja-JP" dirty="0" smtClean="0"/>
              <a:t>a </a:t>
            </a:r>
            <a:r>
              <a:rPr lang="en-US" altLang="ja-JP" dirty="0"/>
              <a:t>data channel </a:t>
            </a:r>
            <a:r>
              <a:rPr lang="en-US" altLang="ja-JP" dirty="0" smtClean="0"/>
              <a:t>including DMRS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Panasonic, OPPO, DOCOMO, …</a:t>
            </a:r>
            <a:endParaRPr lang="en-US" dirty="0"/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772400" y="8109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R1-1711681</a:t>
            </a:r>
            <a:endParaRPr kumimoji="1" lang="ja-JP" altLang="en-US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020" y="81099"/>
            <a:ext cx="39676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NR AH#2   </a:t>
            </a:r>
          </a:p>
          <a:p>
            <a:r>
              <a:rPr lang="en-US" altLang="ja-JP" dirty="0" smtClean="0"/>
              <a:t>Qingdao, P. R. China 27 – 30 2017</a:t>
            </a:r>
          </a:p>
          <a:p>
            <a:r>
              <a:rPr lang="en-US" altLang="ja-JP" dirty="0" smtClean="0"/>
              <a:t>Agenda: 5.1.3.3</a:t>
            </a:r>
            <a:endParaRPr lang="en-US" altLang="ja-JP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r>
              <a:rPr lang="ja-JP" altLang="en-US" dirty="0"/>
              <a:t> </a:t>
            </a:r>
            <a:r>
              <a:rPr lang="en-US" altLang="ja-JP" dirty="0" smtClean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/>
          </a:bodyPr>
          <a:lstStyle/>
          <a:p>
            <a:r>
              <a:rPr lang="en-GB" sz="2000" dirty="0" smtClean="0"/>
              <a:t>Voluntary email discussion on “</a:t>
            </a:r>
            <a:r>
              <a:rPr lang="en-US" sz="2000" dirty="0"/>
              <a:t>Data channel structure and preemption</a:t>
            </a:r>
            <a:r>
              <a:rPr lang="en-GB" sz="2000" dirty="0" smtClean="0"/>
              <a:t>” was held.</a:t>
            </a:r>
            <a:endParaRPr lang="en-US" sz="2000" dirty="0" smtClean="0"/>
          </a:p>
          <a:p>
            <a:pPr lvl="0"/>
            <a:r>
              <a:rPr lang="en-GB" sz="2000" dirty="0" smtClean="0"/>
              <a:t>The meaning of the following working assumption on RAN1#88bis was asked but different understandings are recognized.</a:t>
            </a:r>
          </a:p>
          <a:p>
            <a:pPr lvl="1"/>
            <a:r>
              <a:rPr lang="en-US" sz="1800" dirty="0"/>
              <a:t>Working assumption:</a:t>
            </a:r>
          </a:p>
          <a:p>
            <a:pPr lvl="2"/>
            <a:r>
              <a:rPr lang="en-US" sz="1600" dirty="0" smtClean="0"/>
              <a:t>The </a:t>
            </a:r>
            <a:r>
              <a:rPr lang="en-US" sz="1600" dirty="0"/>
              <a:t>structure of a data channel (PDSCH and PUSCH (if applicable)) including DMRS is independent from whether it is scheduled on resources that are preempting or not preempting another users data transmission.</a:t>
            </a:r>
          </a:p>
          <a:p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GB" sz="2000" dirty="0" smtClean="0"/>
              <a:t>Following cases are recognized.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A: PDSCH slot scheduling when no preemption happens.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B: PDSCH slot scheduling when preemption happens.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C: </a:t>
            </a:r>
            <a:r>
              <a:rPr lang="en-US" altLang="ja-JP" sz="1600" dirty="0"/>
              <a:t>PDSCH </a:t>
            </a:r>
            <a:r>
              <a:rPr lang="en-US" altLang="ja-JP" sz="1600" dirty="0" smtClean="0"/>
              <a:t>mini-slot </a:t>
            </a:r>
            <a:r>
              <a:rPr lang="en-US" sz="1600" dirty="0" smtClean="0"/>
              <a:t>scheduling </a:t>
            </a:r>
            <a:r>
              <a:rPr lang="en-US" sz="1600" dirty="0"/>
              <a:t>as preemption transmission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D1: </a:t>
            </a:r>
            <a:r>
              <a:rPr lang="en-US" altLang="ja-JP" sz="1600" dirty="0"/>
              <a:t>PDSCH mini-slot </a:t>
            </a:r>
            <a:r>
              <a:rPr lang="en-US" sz="1600" dirty="0" smtClean="0"/>
              <a:t>scheduling </a:t>
            </a:r>
            <a:r>
              <a:rPr lang="en-US" sz="1600" dirty="0"/>
              <a:t>not as </a:t>
            </a:r>
            <a:r>
              <a:rPr lang="en-US" sz="1600" dirty="0" smtClean="0"/>
              <a:t>pre-emption </a:t>
            </a:r>
            <a:r>
              <a:rPr lang="en-US" sz="1600" dirty="0"/>
              <a:t>transmission for URLLC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D2: </a:t>
            </a:r>
            <a:r>
              <a:rPr lang="en-US" altLang="ja-JP" sz="1600" dirty="0"/>
              <a:t>PDSCH mini-slot </a:t>
            </a:r>
            <a:r>
              <a:rPr lang="en-US" sz="1600" dirty="0" smtClean="0"/>
              <a:t>scheduling </a:t>
            </a:r>
            <a:r>
              <a:rPr lang="en-US" sz="1600" dirty="0"/>
              <a:t>not as </a:t>
            </a:r>
            <a:r>
              <a:rPr lang="en-US" sz="1600" dirty="0" smtClean="0"/>
              <a:t>pre-emption </a:t>
            </a:r>
            <a:r>
              <a:rPr lang="en-US" sz="1600" dirty="0"/>
              <a:t>transmission for analogue beam forming for mm-wave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D3: </a:t>
            </a:r>
            <a:r>
              <a:rPr lang="en-US" altLang="ja-JP" sz="1600" dirty="0"/>
              <a:t>PDSCH mini-slot </a:t>
            </a:r>
            <a:r>
              <a:rPr lang="en-US" sz="1600" dirty="0" smtClean="0"/>
              <a:t>scheduling </a:t>
            </a:r>
            <a:r>
              <a:rPr lang="en-US" sz="1600" dirty="0"/>
              <a:t>not as </a:t>
            </a:r>
            <a:r>
              <a:rPr lang="en-US" sz="1600" dirty="0" smtClean="0"/>
              <a:t>pre-emption </a:t>
            </a:r>
            <a:r>
              <a:rPr lang="en-US" sz="1600" dirty="0"/>
              <a:t>transmission for unlicensed usage (forward </a:t>
            </a:r>
            <a:r>
              <a:rPr lang="en-US" sz="1600" dirty="0" smtClean="0"/>
              <a:t>compatibility </a:t>
            </a:r>
            <a:r>
              <a:rPr lang="en-US" sz="1600" dirty="0"/>
              <a:t>purpose) </a:t>
            </a:r>
          </a:p>
          <a:p>
            <a:pPr lvl="1"/>
            <a:r>
              <a:rPr lang="en-US" sz="1600" dirty="0" smtClean="0"/>
              <a:t>Case </a:t>
            </a:r>
            <a:r>
              <a:rPr lang="en-US" sz="1600" dirty="0"/>
              <a:t>D4: </a:t>
            </a:r>
            <a:r>
              <a:rPr lang="en-US" altLang="ja-JP" sz="1600" dirty="0"/>
              <a:t>PDSCH mini-slot </a:t>
            </a:r>
            <a:r>
              <a:rPr lang="en-US" sz="1600" dirty="0" smtClean="0"/>
              <a:t>scheduling </a:t>
            </a:r>
            <a:r>
              <a:rPr lang="en-US" sz="1600" dirty="0"/>
              <a:t>not as </a:t>
            </a:r>
            <a:r>
              <a:rPr lang="en-US" sz="1600" dirty="0" smtClean="0"/>
              <a:t>pre-emption </a:t>
            </a:r>
            <a:r>
              <a:rPr lang="en-US" sz="1600" dirty="0"/>
              <a:t>transmission for NR-LTE coexistence </a:t>
            </a:r>
            <a:endParaRPr lang="en-US" sz="1600" dirty="0" smtClean="0"/>
          </a:p>
          <a:p>
            <a:r>
              <a:rPr lang="en-GB" altLang="ja-JP" sz="2000" dirty="0" smtClean="0"/>
              <a:t>On DMRS position, </a:t>
            </a:r>
          </a:p>
          <a:p>
            <a:pPr lvl="1"/>
            <a:r>
              <a:rPr lang="en-GB" altLang="ja-JP" sz="1600" dirty="0" smtClean="0"/>
              <a:t>“Case A and B” are same are aligned understanding.</a:t>
            </a:r>
          </a:p>
          <a:p>
            <a:pPr lvl="1"/>
            <a:r>
              <a:rPr lang="en-GB" altLang="ja-JP" sz="1600" dirty="0" smtClean="0"/>
              <a:t>“Case C, D1, D2, D3 and D4 are same” may be aligned understanding.</a:t>
            </a:r>
          </a:p>
          <a:p>
            <a:pPr lvl="1"/>
            <a:r>
              <a:rPr lang="en-GB" altLang="ja-JP" sz="1600" dirty="0"/>
              <a:t>“Case </a:t>
            </a:r>
            <a:r>
              <a:rPr lang="en-GB" altLang="ja-JP" sz="1600" dirty="0" smtClean="0"/>
              <a:t>A, B, C, D1, D2, D3 and D4 are same or not” is no-aligned understanding.</a:t>
            </a:r>
          </a:p>
          <a:p>
            <a:pPr lvl="1"/>
            <a:r>
              <a:rPr lang="en-GB" altLang="ja-JP" sz="1600" dirty="0" smtClean="0"/>
              <a:t>Why fixed DMRS position was agreed was asked.</a:t>
            </a:r>
          </a:p>
          <a:p>
            <a:pPr lvl="1"/>
            <a:r>
              <a:rPr lang="en-GB" altLang="ja-JP" sz="1600" dirty="0" smtClean="0"/>
              <a:t>The demerit of non-front-loaded DMRS position was recognized.</a:t>
            </a:r>
          </a:p>
          <a:p>
            <a:pPr lvl="1"/>
            <a:r>
              <a:rPr lang="en-GB" altLang="ja-JP" sz="1600" dirty="0" smtClean="0"/>
              <a:t>Following slide options are recognized.</a:t>
            </a:r>
            <a:endParaRPr lang="en-GB" altLang="ja-JP" sz="1600" dirty="0"/>
          </a:p>
          <a:p>
            <a:endParaRPr lang="en-US" sz="20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00794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On the </a:t>
            </a:r>
            <a:r>
              <a:rPr lang="en-US" altLang="ja-JP" sz="1800" dirty="0"/>
              <a:t>structure of a data channel including </a:t>
            </a:r>
            <a:r>
              <a:rPr lang="en-US" altLang="ja-JP" sz="1800" dirty="0" smtClean="0"/>
              <a:t>DMRS, to discuss </a:t>
            </a:r>
            <a:r>
              <a:rPr lang="en-US" sz="1800" dirty="0" smtClean="0"/>
              <a:t>following options further:</a:t>
            </a:r>
          </a:p>
          <a:p>
            <a:pPr lvl="1"/>
            <a:r>
              <a:rPr lang="en-US" sz="1600" b="1" dirty="0" smtClean="0"/>
              <a:t>Option </a:t>
            </a:r>
            <a:r>
              <a:rPr lang="en-US" sz="1600" b="1" dirty="0"/>
              <a:t>1:</a:t>
            </a:r>
            <a:r>
              <a:rPr lang="en-US" sz="1600" dirty="0"/>
              <a:t> </a:t>
            </a:r>
            <a:r>
              <a:rPr lang="en-US" sz="1600" dirty="0" smtClean="0"/>
              <a:t>PDSCH </a:t>
            </a:r>
            <a:r>
              <a:rPr lang="en-US" sz="1600" dirty="0"/>
              <a:t>in Case </a:t>
            </a:r>
            <a:r>
              <a:rPr lang="en-US" sz="1600" dirty="0" smtClean="0"/>
              <a:t>A and B </a:t>
            </a:r>
            <a:r>
              <a:rPr lang="en-US" sz="1600" dirty="0"/>
              <a:t>is 3 or </a:t>
            </a:r>
            <a:r>
              <a:rPr lang="en-US" sz="1600" dirty="0" smtClean="0"/>
              <a:t>4th </a:t>
            </a:r>
            <a:r>
              <a:rPr lang="en-US" sz="1600" dirty="0"/>
              <a:t>OFDM symbol DMRS in a slot. Data can be located before DMRS depending on the control. PDSCH in Case </a:t>
            </a:r>
            <a:r>
              <a:rPr lang="en-US" sz="1600" dirty="0" smtClean="0"/>
              <a:t>C and D </a:t>
            </a:r>
            <a:r>
              <a:rPr lang="en-US" sz="1600" dirty="0"/>
              <a:t>and </a:t>
            </a:r>
            <a:r>
              <a:rPr lang="en-US" sz="1600" dirty="0" smtClean="0"/>
              <a:t>PUSCH in all cases are </a:t>
            </a:r>
            <a:r>
              <a:rPr lang="en-US" sz="1600" dirty="0"/>
              <a:t>1st symbol DMRS in the </a:t>
            </a:r>
            <a:r>
              <a:rPr lang="en-US" sz="1600" dirty="0" smtClean="0"/>
              <a:t>assignment.</a:t>
            </a:r>
          </a:p>
          <a:p>
            <a:pPr lvl="1"/>
            <a:r>
              <a:rPr lang="en-US" sz="1600" b="1" dirty="0" smtClean="0"/>
              <a:t>Option </a:t>
            </a:r>
            <a:r>
              <a:rPr lang="en-US" sz="1600" b="1" dirty="0"/>
              <a:t>2</a:t>
            </a:r>
            <a:r>
              <a:rPr lang="en-US" sz="1600" dirty="0"/>
              <a:t>: </a:t>
            </a:r>
            <a:r>
              <a:rPr lang="en-US" sz="1600" dirty="0" smtClean="0"/>
              <a:t>Regardless </a:t>
            </a:r>
            <a:r>
              <a:rPr lang="en-US" sz="1600" dirty="0"/>
              <a:t>of cases, more than </a:t>
            </a:r>
            <a:r>
              <a:rPr lang="en-US" sz="1600" dirty="0" smtClean="0"/>
              <a:t>[4] </a:t>
            </a:r>
            <a:r>
              <a:rPr lang="en-US" sz="1600" dirty="0"/>
              <a:t>symbols length </a:t>
            </a:r>
            <a:r>
              <a:rPr lang="en-US" sz="1600" dirty="0" smtClean="0"/>
              <a:t>assignment is </a:t>
            </a:r>
            <a:r>
              <a:rPr lang="en-US" sz="1600" dirty="0"/>
              <a:t>4th OFDM symbol DMRS and equal or less than </a:t>
            </a:r>
            <a:r>
              <a:rPr lang="en-US" sz="1600" dirty="0" smtClean="0"/>
              <a:t>[4] symbols assignment is </a:t>
            </a:r>
            <a:r>
              <a:rPr lang="en-US" sz="1600" dirty="0"/>
              <a:t>1st symbol </a:t>
            </a:r>
            <a:r>
              <a:rPr lang="en-US" sz="1600" dirty="0" smtClean="0"/>
              <a:t>DMRS in the assignment.</a:t>
            </a:r>
          </a:p>
          <a:p>
            <a:pPr lvl="2"/>
            <a:r>
              <a:rPr lang="en-US" altLang="ja-JP" sz="1400" dirty="0"/>
              <a:t>"The agreement of DMRS position in slot scheduling is fixed" is </a:t>
            </a:r>
            <a:r>
              <a:rPr lang="en-US" altLang="ja-JP" sz="1400" dirty="0" smtClean="0"/>
              <a:t>discarded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but to keep working assumption.</a:t>
            </a:r>
            <a:endParaRPr lang="en-US" sz="1400" dirty="0"/>
          </a:p>
          <a:p>
            <a:pPr lvl="1"/>
            <a:r>
              <a:rPr lang="en-US" sz="1600" b="1" dirty="0"/>
              <a:t>Option 3</a:t>
            </a:r>
            <a:r>
              <a:rPr lang="en-US" sz="1600" dirty="0"/>
              <a:t>: Regardless of cases, 1st symbol DMRS in the assignment.</a:t>
            </a:r>
          </a:p>
          <a:p>
            <a:pPr lvl="2"/>
            <a:r>
              <a:rPr lang="en-US" sz="1400" dirty="0" smtClean="0"/>
              <a:t>"</a:t>
            </a:r>
            <a:r>
              <a:rPr lang="en-US" sz="1400" dirty="0"/>
              <a:t>The agreement of DMRS position in slot scheduling is fixed" is discarded.</a:t>
            </a:r>
          </a:p>
          <a:p>
            <a:pPr lvl="2"/>
            <a:r>
              <a:rPr lang="en-US" sz="1400" dirty="0" smtClean="0"/>
              <a:t>Option </a:t>
            </a:r>
            <a:r>
              <a:rPr lang="en-US" sz="1400" dirty="0"/>
              <a:t>3a: data before DMRS symbol for the assignment is not supported in all cases. </a:t>
            </a:r>
          </a:p>
          <a:p>
            <a:pPr lvl="2"/>
            <a:r>
              <a:rPr lang="en-US" sz="1400" dirty="0" smtClean="0"/>
              <a:t>Option </a:t>
            </a:r>
            <a:r>
              <a:rPr lang="en-US" sz="1400" dirty="0"/>
              <a:t>3b: data before DMRS symbol for the assignment is supported for PDSCH slot scheduling but limitation is 2 or 3 OFDM symbols data. Data before DMRS symbol for the assignment is not supported in the remaining cases</a:t>
            </a:r>
            <a:r>
              <a:rPr lang="en-US" sz="1400" dirty="0" smtClean="0"/>
              <a:t>.</a:t>
            </a:r>
          </a:p>
          <a:p>
            <a:pPr marL="914400" lvl="2" indent="0">
              <a:buNone/>
            </a:pPr>
            <a:endParaRPr lang="en-US" sz="1400" dirty="0" smtClean="0"/>
          </a:p>
          <a:p>
            <a:r>
              <a:rPr lang="en-US" sz="1800" dirty="0" smtClean="0"/>
              <a:t>Note that above talks only the first DMRS in the assignment. The remaining DMRS follows MIMO session decision.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522</Words>
  <Application>Microsoft Office PowerPoint</Application>
  <PresentationFormat>画面に合わせる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Theme</vt:lpstr>
      <vt:lpstr>WF on the structure of a data channel including DMRS </vt:lpstr>
      <vt:lpstr>Background 1</vt:lpstr>
      <vt:lpstr>Background 2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Determination</dc:title>
  <dc:creator/>
  <cp:lastModifiedBy>hidetoshi suzuki 07</cp:lastModifiedBy>
  <cp:revision>132</cp:revision>
  <dcterms:created xsi:type="dcterms:W3CDTF">2016-11-16T17:32:32Z</dcterms:created>
  <dcterms:modified xsi:type="dcterms:W3CDTF">2017-06-27T06:30:59Z</dcterms:modified>
</cp:coreProperties>
</file>