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6" r:id="rId4"/>
    <p:sldId id="270" r:id="rId5"/>
    <p:sldId id="271" r:id="rId6"/>
    <p:sldId id="272" r:id="rId7"/>
    <p:sldId id="273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82" d="100"/>
          <a:sy n="82" d="100"/>
        </p:scale>
        <p:origin x="157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C4103-E90D-46A3-9474-A2DC5D9ABE8A}" type="datetimeFigureOut">
              <a:rPr lang="en-GB" smtClean="0"/>
              <a:t>29/06/2017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D1077-11D4-46CD-BF63-6D7BF46FB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63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Way forward on the mapping of SS blocks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Nokia, </a:t>
            </a:r>
            <a:r>
              <a:rPr lang="en-US" altLang="ja-JP" dirty="0"/>
              <a:t>[…]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NR-adhoc#2		                      R1-1</a:t>
            </a:r>
            <a:r>
              <a:rPr lang="en-US" altLang="ja-JP" b="1">
                <a:latin typeface="Times New Roman" pitchFamily="18" charset="0"/>
                <a:cs typeface="Times New Roman" pitchFamily="18" charset="0"/>
              </a:rPr>
              <a:t>711678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Qingdao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th – 30th June,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5.1.1.1.2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sz="2900" dirty="0">
                <a:latin typeface="+mj-lt"/>
              </a:rPr>
              <a:t>RAN1#89 meeting following agreement was made:</a:t>
            </a:r>
          </a:p>
          <a:p>
            <a:pPr lvl="1">
              <a:lnSpc>
                <a:spcPct val="107000"/>
              </a:lnSpc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the possible SS block time locations following mapping is followed:</a:t>
            </a:r>
            <a:endParaRPr lang="fi-FI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the mapping with 15 and 30 kHz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subcarreir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spacing, following requirements are met </a:t>
            </a:r>
            <a:endParaRPr lang="fi-FI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[1 or 2] symbol are preserved for DL control at the beginning of the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2 symbols are preserved for e.g. guard period and UL control at the end of the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slot is defined based on SS subcarrier spacing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most two possible  SS block time locations are mapped to one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the mapping with 120 kHz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subcarreir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spacing, following requirements are met </a:t>
            </a:r>
            <a:endParaRPr lang="fi-FI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2 symbol are preserved for DL control at the beginning of the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2 symbols are preserved for e.g. guard period and UL control at the end of the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slot is defined based on SS subcarrier spacing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most two possible  SS block time locations are mapped to one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the mapping with 240 kHz subcarrier spacing across two consecutive slots, following requirements are met </a:t>
            </a:r>
            <a:endParaRPr lang="fi-FI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4 symbol are preserved for DL control at the beginning of the first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4 symbols are preserved for e.g. guard period and UL control at the end of the second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slot is defined by 240 kHz subcarrier spacing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most four possible  SS block time locations are mapped to two consecutive slots of 14 symbols each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SS block does not cross the middle of the slot of 14 symbols defined by 15 kHz sub-carrier spacing</a:t>
            </a:r>
            <a:endParaRPr lang="fi-FI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Mapping of SS block time locations for NR unlicensed band operation is FFS</a:t>
            </a:r>
            <a:endParaRPr lang="fi-FI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Above agreements does not preclude 7 OFDM symbol slot operation</a:t>
            </a:r>
            <a:endParaRPr lang="zh-CN" altLang="en-US" sz="6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Motivation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4781127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Ensure efficient operation with the same numerology as used for SS block</a:t>
            </a:r>
          </a:p>
          <a:p>
            <a:pPr lvl="1"/>
            <a:r>
              <a:rPr lang="en-US" altLang="ja-JP" sz="1600" dirty="0"/>
              <a:t>As per agreement made in last meeting preserve number of symbols from the start and end the end of the mapped slot(s) for DL and UL control</a:t>
            </a:r>
          </a:p>
          <a:p>
            <a:endParaRPr lang="en-US" altLang="ja-JP" sz="1900" dirty="0"/>
          </a:p>
          <a:p>
            <a:r>
              <a:rPr lang="en-US" altLang="ja-JP" sz="2000" dirty="0"/>
              <a:t>Enable TDM multiplexing with other numerologies</a:t>
            </a:r>
          </a:p>
          <a:p>
            <a:pPr lvl="1"/>
            <a:r>
              <a:rPr lang="en-US" altLang="ja-JP" sz="1600" dirty="0"/>
              <a:t>Given space in the mapped slots, preserve symbols to allow time multiplexing with different numerology</a:t>
            </a:r>
          </a:p>
          <a:p>
            <a:r>
              <a:rPr lang="en-US" altLang="ja-JP" sz="2000" dirty="0"/>
              <a:t>Try to facilitate the 7 symbol slot operation</a:t>
            </a:r>
          </a:p>
          <a:p>
            <a:pPr lvl="1"/>
            <a:r>
              <a:rPr lang="en-US" altLang="ja-JP" sz="1600" dirty="0"/>
              <a:t>Given space in the mapped slots, preserve symbols between mapped slots for DL and UL control</a:t>
            </a:r>
          </a:p>
          <a:p>
            <a:pPr lvl="1"/>
            <a:r>
              <a:rPr lang="en-US" altLang="ja-JP" sz="1600" dirty="0"/>
              <a:t>If no space available it is assumed that 7-slot operation can be supported by not using all SS block candidate locations</a:t>
            </a:r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523509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Proposed mapping for 15kHz sub-carrier spacing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1828799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sz="1900" dirty="0"/>
              <a:t>Preserve  2 symbols for DL control at the beginning of the slot of 14 symbols</a:t>
            </a:r>
          </a:p>
          <a:p>
            <a:pPr lvl="1"/>
            <a:r>
              <a:rPr lang="en-US" altLang="ja-JP" sz="1500" dirty="0"/>
              <a:t>Allows larger aggregation level for DL control</a:t>
            </a:r>
            <a:r>
              <a:rPr lang="en-US" altLang="ja-JP" sz="1900" dirty="0"/>
              <a:t> </a:t>
            </a:r>
          </a:p>
          <a:p>
            <a:r>
              <a:rPr lang="en-US" altLang="ja-JP" sz="1900" dirty="0"/>
              <a:t>Account 7-slot operation by introducing a gap between the two SS blocks</a:t>
            </a:r>
          </a:p>
          <a:p>
            <a:pPr lvl="1"/>
            <a:r>
              <a:rPr lang="en-US" altLang="ja-JP" sz="1500" dirty="0"/>
              <a:t>Enables UL control with use of larger sub-carrier spacing e.g. 30kHz in the first 7-symbol part and reserves one symbol for DL control in the second 7-symbol part</a:t>
            </a:r>
          </a:p>
          <a:p>
            <a:r>
              <a:rPr lang="en-US" altLang="ja-JP" sz="1900" dirty="0"/>
              <a:t>Preserve 2 symbols at the end of the slot of 14 symbols are preserved for e.g. guard period and UL control</a:t>
            </a:r>
          </a:p>
          <a:p>
            <a:r>
              <a:rPr lang="en-US" altLang="ja-JP" sz="1900" dirty="0"/>
              <a:t>Map two SS blocks candidate locations to the slot of 14 symbols as follows</a:t>
            </a:r>
          </a:p>
          <a:p>
            <a:pPr lvl="1"/>
            <a:r>
              <a:rPr lang="en-US" altLang="ja-JP" sz="1500" dirty="0"/>
              <a:t>First candidate location is at symbols 2-5</a:t>
            </a:r>
          </a:p>
          <a:p>
            <a:pPr lvl="1"/>
            <a:r>
              <a:rPr lang="en-US" altLang="ja-JP" sz="1500" dirty="0"/>
              <a:t>Second candidate location is at symbols 8-11</a:t>
            </a:r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06" y="3611563"/>
            <a:ext cx="9144000" cy="160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83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Proposed mapping for 30kHz sub-carrier spacing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2476871"/>
          </a:xfrm>
        </p:spPr>
        <p:txBody>
          <a:bodyPr>
            <a:normAutofit/>
          </a:bodyPr>
          <a:lstStyle/>
          <a:p>
            <a:r>
              <a:rPr lang="en-US" altLang="ja-JP" sz="1900" dirty="0"/>
              <a:t>Preserve  4 symbols for DL control at the beginning of the slot of 14 symbols</a:t>
            </a:r>
          </a:p>
          <a:p>
            <a:pPr lvl="1"/>
            <a:r>
              <a:rPr lang="en-US" altLang="ja-JP" sz="1500" dirty="0"/>
              <a:t>Allows larger aggregation level for DL control for 15kHz and 30kHz sub-carrier spacing</a:t>
            </a:r>
          </a:p>
          <a:p>
            <a:pPr lvl="1"/>
            <a:r>
              <a:rPr lang="en-US" altLang="ja-JP" sz="1500" dirty="0"/>
              <a:t>Allow TDM multiplexing of at least one SS block within LTE </a:t>
            </a:r>
            <a:r>
              <a:rPr lang="en-US" altLang="ja-JP" sz="1500" dirty="0" err="1"/>
              <a:t>subframe</a:t>
            </a:r>
            <a:endParaRPr lang="en-US" altLang="ja-JP" sz="1500" dirty="0"/>
          </a:p>
          <a:p>
            <a:r>
              <a:rPr lang="en-US" altLang="ja-JP" sz="1900" dirty="0"/>
              <a:t>Preserve 2 symbols at the end of the slot of 14 symbols are preserved for e.g. guard period and UL control</a:t>
            </a:r>
          </a:p>
          <a:p>
            <a:r>
              <a:rPr lang="en-US" altLang="ja-JP" sz="1900" dirty="0"/>
              <a:t>Map two SS blocks candidate locations to the slot of 14 symbols as follows</a:t>
            </a:r>
          </a:p>
          <a:p>
            <a:pPr lvl="1"/>
            <a:r>
              <a:rPr lang="en-US" altLang="ja-JP" sz="1500" dirty="0"/>
              <a:t>First candidate location is at symbols 4-7</a:t>
            </a:r>
          </a:p>
          <a:p>
            <a:pPr lvl="1"/>
            <a:r>
              <a:rPr lang="en-US" altLang="ja-JP" sz="1500" dirty="0"/>
              <a:t>Second candidate location is at symbols 8-11</a:t>
            </a:r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4426306"/>
            <a:ext cx="7571184" cy="238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88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Proposed mapping for 120kHz sub-carrier spacing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2476871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sz="1900" dirty="0"/>
              <a:t>Preserve  4 symbols for DL control at the beginning of the slot of 14 symbols</a:t>
            </a:r>
          </a:p>
          <a:p>
            <a:pPr lvl="1"/>
            <a:r>
              <a:rPr lang="en-US" altLang="ja-JP" sz="1500" dirty="0"/>
              <a:t>Preserves two symbols for lower sub-carrier spacing control (i.e. 60kHz)</a:t>
            </a:r>
          </a:p>
          <a:p>
            <a:r>
              <a:rPr lang="en-US" altLang="ja-JP" sz="1900" dirty="0"/>
              <a:t>Preserve 2 symbols at the end of the slot of 14 symbols are preserved for e.g. guard period and UL control</a:t>
            </a:r>
          </a:p>
          <a:p>
            <a:r>
              <a:rPr lang="en-US" altLang="ja-JP" sz="1900" dirty="0"/>
              <a:t>Map two SS blocks candidate locations to the first slot of 14 symbols as follows</a:t>
            </a:r>
          </a:p>
          <a:p>
            <a:pPr lvl="1"/>
            <a:r>
              <a:rPr lang="en-US" altLang="ja-JP" sz="1500" dirty="0"/>
              <a:t>First candidate location is at symbols 4-7</a:t>
            </a:r>
          </a:p>
          <a:p>
            <a:pPr lvl="1"/>
            <a:r>
              <a:rPr lang="en-US" altLang="ja-JP" sz="1500" dirty="0"/>
              <a:t>Second candidate location is at symbols 8-11</a:t>
            </a:r>
          </a:p>
          <a:p>
            <a:r>
              <a:rPr lang="en-US" altLang="ja-JP" sz="1900" dirty="0"/>
              <a:t>Map another two SS blocks candidate locations to the second slot of 14 symbols as follows</a:t>
            </a:r>
          </a:p>
          <a:p>
            <a:pPr lvl="1"/>
            <a:r>
              <a:rPr lang="en-US" altLang="ja-JP" sz="1500" dirty="0"/>
              <a:t>Third candidate location is at symbols 2-5</a:t>
            </a:r>
          </a:p>
          <a:p>
            <a:pPr lvl="1"/>
            <a:r>
              <a:rPr lang="en-US" altLang="ja-JP" sz="1500" dirty="0"/>
              <a:t>4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 is at symbols 6-9</a:t>
            </a:r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869160"/>
            <a:ext cx="8748464" cy="159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70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Proposed mapping for 240kHz sub-carrier spacing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2728679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sz="1900" dirty="0"/>
              <a:t>Preserve  8 symbols for DL control at the beginning of the slot of 14 symbols</a:t>
            </a:r>
          </a:p>
          <a:p>
            <a:pPr lvl="1"/>
            <a:r>
              <a:rPr lang="en-US" altLang="ja-JP" sz="1500" dirty="0"/>
              <a:t>Preserves four symbols for 120kHz sub-carrier spacing and two symbols for 60kHz sub-carrier spacing control</a:t>
            </a:r>
            <a:endParaRPr lang="en-US" altLang="ja-JP" sz="1900" dirty="0"/>
          </a:p>
          <a:p>
            <a:r>
              <a:rPr lang="en-US" altLang="ja-JP" sz="1900" dirty="0"/>
              <a:t>Preserve 4 symbols at the end of the slot of 14 symbols are preserved for e.g. guard period and UL control</a:t>
            </a:r>
          </a:p>
          <a:p>
            <a:pPr lvl="1"/>
            <a:r>
              <a:rPr lang="en-US" altLang="ja-JP" sz="1500" dirty="0"/>
              <a:t>Preserves two symbols for lower sub-carrier spacing (i.e. 120kHz)</a:t>
            </a:r>
          </a:p>
          <a:p>
            <a:r>
              <a:rPr lang="en-US" altLang="ja-JP" sz="1900" dirty="0"/>
              <a:t>Map four SS blocks candidate locations across the two slots (of 14 symbols) as follows</a:t>
            </a:r>
          </a:p>
          <a:p>
            <a:pPr lvl="1"/>
            <a:r>
              <a:rPr lang="en-US" altLang="ja-JP" sz="1500" dirty="0"/>
              <a:t>First candidate location is located at symbols 8-11 of first slot, </a:t>
            </a:r>
          </a:p>
          <a:p>
            <a:pPr lvl="1"/>
            <a:r>
              <a:rPr lang="en-US" altLang="ja-JP" sz="1500" dirty="0"/>
              <a:t>Second candidate location is located at symbols 12-13 and 0-1 in the first and second slot correspondingly,</a:t>
            </a:r>
          </a:p>
          <a:p>
            <a:pPr lvl="1"/>
            <a:r>
              <a:rPr lang="en-US" altLang="ja-JP" sz="1500" dirty="0"/>
              <a:t>Third candidate location is located at symbols 2-5 of the second slot and  </a:t>
            </a:r>
          </a:p>
          <a:p>
            <a:pPr lvl="1"/>
            <a:r>
              <a:rPr lang="en-US" altLang="ja-JP" sz="1500" dirty="0"/>
              <a:t>4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locations are located at symbols 6-9 of the second slot</a:t>
            </a:r>
            <a:endParaRPr lang="en-US" altLang="ja-JP" sz="1900" dirty="0"/>
          </a:p>
          <a:p>
            <a:r>
              <a:rPr lang="en-US" altLang="ja-JP" sz="1900" dirty="0"/>
              <a:t>Map another four SS blocks candidate locations across the two slots (of 14 symbols) as follows</a:t>
            </a:r>
          </a:p>
          <a:p>
            <a:pPr lvl="1"/>
            <a:r>
              <a:rPr lang="en-US" altLang="ja-JP" sz="1500" dirty="0"/>
              <a:t>5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 is located at symbols 4-7 of first slot, </a:t>
            </a:r>
          </a:p>
          <a:p>
            <a:pPr lvl="1"/>
            <a:r>
              <a:rPr lang="en-US" altLang="ja-JP" sz="1500" dirty="0"/>
              <a:t>6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 is located at symbols 8-11,</a:t>
            </a:r>
          </a:p>
          <a:p>
            <a:pPr lvl="1"/>
            <a:r>
              <a:rPr lang="en-US" altLang="ja-JP" sz="1500" dirty="0"/>
              <a:t>7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 is located at symbols 12-13 and 0-1 in the first and second slot correspondingly,</a:t>
            </a:r>
          </a:p>
          <a:p>
            <a:pPr lvl="1"/>
            <a:r>
              <a:rPr lang="en-US" altLang="ja-JP" sz="1500" dirty="0"/>
              <a:t>8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locations are located at symbols 2-5 of the second slot</a:t>
            </a:r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2" y="4941168"/>
            <a:ext cx="9144000" cy="160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28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</TotalTime>
  <Words>1014</Words>
  <Application>Microsoft Office PowerPoint</Application>
  <PresentationFormat>On-screen Show (4:3)</PresentationFormat>
  <Paragraphs>101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맑은 고딕</vt:lpstr>
      <vt:lpstr>MS Mincho</vt:lpstr>
      <vt:lpstr>ＭＳ Ｐゴシック</vt:lpstr>
      <vt:lpstr>宋体</vt:lpstr>
      <vt:lpstr>Arial</vt:lpstr>
      <vt:lpstr>Calibri</vt:lpstr>
      <vt:lpstr>Times New Roman</vt:lpstr>
      <vt:lpstr>Office テーマ</vt:lpstr>
      <vt:lpstr>Way forward on the mapping of SS blocks</vt:lpstr>
      <vt:lpstr>Background</vt:lpstr>
      <vt:lpstr>Motivation</vt:lpstr>
      <vt:lpstr>Proposed mapping for 15kHz sub-carrier spacing</vt:lpstr>
      <vt:lpstr>Proposed mapping for 30kHz sub-carrier spacing</vt:lpstr>
      <vt:lpstr>Proposed mapping for 120kHz sub-carrier spacing</vt:lpstr>
      <vt:lpstr>Proposed mapping for 240kHz sub-carrier spacing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JK</cp:lastModifiedBy>
  <cp:revision>96</cp:revision>
  <dcterms:created xsi:type="dcterms:W3CDTF">2017-02-16T14:32:33Z</dcterms:created>
  <dcterms:modified xsi:type="dcterms:W3CDTF">2017-06-29T03:34:54Z</dcterms:modified>
</cp:coreProperties>
</file>