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313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96" autoAdjust="0"/>
    <p:restoredTop sz="94660" autoAdjust="0"/>
  </p:normalViewPr>
  <p:slideViewPr>
    <p:cSldViewPr>
      <p:cViewPr varScale="1">
        <p:scale>
          <a:sx n="99" d="100"/>
          <a:sy n="99" d="100"/>
        </p:scale>
        <p:origin x="108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F374C1DA-E250-4C81-A7D8-6DE3DD032768}" type="datetimeFigureOut">
              <a:rPr lang="zh-CN" altLang="en-US"/>
              <a:pPr>
                <a:defRPr/>
              </a:pPr>
              <a:t>2017/1/21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9F9C54C-7744-4B46-AB4E-03AD68DDEE3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135719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03C1F16-B69F-4EEB-9C69-60BF4D31DE24}" type="slidenum">
              <a:rPr lang="zh-CN" altLang="en-US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354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13424-9ED9-4171-A61E-0DFC7848C93F}" type="datetimeFigureOut">
              <a:rPr lang="zh-CN" altLang="en-US"/>
              <a:pPr>
                <a:defRPr/>
              </a:pPr>
              <a:t>2017/1/21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61BA9-CCD7-4A4A-BF55-2AFFA8362B0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001430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6320F8-5EF7-4186-AFCB-1A64FAB700D7}" type="datetimeFigureOut">
              <a:rPr lang="zh-CN" altLang="en-US"/>
              <a:pPr>
                <a:defRPr/>
              </a:pPr>
              <a:t>2017/1/21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93278E-5CEA-4F32-8386-09DE02040EC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99523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01376-B3F8-4D19-80F5-DFE86FDE8FD4}" type="datetimeFigureOut">
              <a:rPr lang="zh-CN" altLang="en-US"/>
              <a:pPr>
                <a:defRPr/>
              </a:pPr>
              <a:t>2017/1/21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DFEA3-004F-4B2C-8AF3-69374A671A1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33523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F6DFC-3C46-4C54-AD44-48EA37477048}" type="datetimeFigureOut">
              <a:rPr lang="zh-CN" altLang="en-US"/>
              <a:pPr>
                <a:defRPr/>
              </a:pPr>
              <a:t>2017/1/21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2E97F-E242-4475-B4F0-177BCE2C7B9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37574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3752DB-1B9B-476F-8235-D6D82E88628B}" type="datetimeFigureOut">
              <a:rPr lang="zh-CN" altLang="en-US"/>
              <a:pPr>
                <a:defRPr/>
              </a:pPr>
              <a:t>2017/1/21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624CB-2F7B-48AB-BDE8-A7D4B1DBABD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8413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22686-A44A-4519-B421-ED7AE354798C}" type="datetimeFigureOut">
              <a:rPr lang="zh-CN" altLang="en-US"/>
              <a:pPr>
                <a:defRPr/>
              </a:pPr>
              <a:t>2017/1/21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5B766-D500-4861-98EE-E86795676A4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31122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A34E9-FD65-40C6-99ED-BCDD0719A48E}" type="datetimeFigureOut">
              <a:rPr lang="zh-CN" altLang="en-US"/>
              <a:pPr>
                <a:defRPr/>
              </a:pPr>
              <a:t>2017/1/21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F985B-8E85-45EF-8D55-2BDB7391CA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56013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0B975-2C4C-47D1-9BB6-2C7A14663CF7}" type="datetimeFigureOut">
              <a:rPr lang="zh-CN" altLang="en-US"/>
              <a:pPr>
                <a:defRPr/>
              </a:pPr>
              <a:t>2017/1/21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59ED9-1C5E-44A5-86F1-857465C0CEC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00973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18797C-0800-40E2-ADC2-A26FF04C5CB3}" type="datetimeFigureOut">
              <a:rPr lang="zh-CN" altLang="en-US"/>
              <a:pPr>
                <a:defRPr/>
              </a:pPr>
              <a:t>2017/1/21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2A2BA-84C3-4464-9A4E-F5B93C34602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08721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41E55-70D6-4B12-B34E-370BF1089C67}" type="datetimeFigureOut">
              <a:rPr lang="zh-CN" altLang="en-US"/>
              <a:pPr>
                <a:defRPr/>
              </a:pPr>
              <a:t>2017/1/21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56D72-2216-4006-A20E-158746C3F9B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61853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E0CAE-1CB0-4447-B8D1-E2244E21BBE0}" type="datetimeFigureOut">
              <a:rPr lang="zh-CN" altLang="en-US"/>
              <a:pPr>
                <a:defRPr/>
              </a:pPr>
              <a:t>2017/1/21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623C6-EDA8-43C2-A935-E084D79E557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62088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5035195-96B6-4690-BF5C-53238E083723}" type="datetimeFigureOut">
              <a:rPr lang="zh-CN" altLang="en-US"/>
              <a:pPr>
                <a:defRPr/>
              </a:pPr>
              <a:t>2017/1/21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7780655-9646-4909-A046-EA489CD75DA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381000" y="1958975"/>
            <a:ext cx="8382000" cy="1470025"/>
          </a:xfrm>
        </p:spPr>
        <p:txBody>
          <a:bodyPr/>
          <a:lstStyle/>
          <a:p>
            <a:pPr eaLnBrk="1" hangingPunct="1"/>
            <a:r>
              <a:rPr lang="en-US" altLang="zh-CN" sz="3600" smtClean="0">
                <a:cs typeface="Times New Roman" panose="02020603050405020304" pitchFamily="18" charset="0"/>
              </a:rPr>
              <a:t>SR-triggered UL transmission for URLLC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LG Electronics, Intel, </a:t>
            </a:r>
            <a:r>
              <a:rPr lang="en-US" altLang="zh-CN" sz="2800" dirty="0">
                <a:solidFill>
                  <a:schemeClr val="tx1"/>
                </a:solidFill>
                <a:cs typeface="Times New Roman" panose="02020603050405020304" pitchFamily="18" charset="0"/>
              </a:rPr>
              <a:t>OPPO, Lenovo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, Ericsson</a:t>
            </a:r>
            <a:r>
              <a:rPr lang="en-US" altLang="zh-CN" sz="2800" dirty="0">
                <a:solidFill>
                  <a:schemeClr val="tx1"/>
                </a:solidFill>
                <a:cs typeface="Times New Roman" panose="02020603050405020304" pitchFamily="18" charset="0"/>
              </a:rPr>
              <a:t>, NTT </a:t>
            </a:r>
            <a:r>
              <a:rPr lang="en-US" altLang="zh-CN" sz="280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Docomo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, 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CATT, Nokia, ASB, Qualcomm</a:t>
            </a:r>
            <a:endParaRPr lang="en-US" altLang="zh-CN" sz="2800" dirty="0" smtClean="0">
              <a:solidFill>
                <a:srgbClr val="A6A6A6"/>
              </a:solidFill>
              <a:cs typeface="Times New Roman" panose="02020603050405020304" pitchFamily="18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152400"/>
            <a:ext cx="4495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>
                <a:cs typeface="Times New Roman" panose="02020603050405020304" pitchFamily="18" charset="0"/>
              </a:rPr>
              <a:t>3GPP TSG RAN1 NR Ad-hoc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>
                <a:cs typeface="Times New Roman" panose="02020603050405020304" pitchFamily="18" charset="0"/>
              </a:rPr>
              <a:t>Spokane, USA 16</a:t>
            </a:r>
            <a:r>
              <a:rPr lang="en-GB" altLang="ko-KR" sz="1800" b="1" baseline="30000">
                <a:cs typeface="Times New Roman" panose="02020603050405020304" pitchFamily="18" charset="0"/>
              </a:rPr>
              <a:t>th</a:t>
            </a:r>
            <a:r>
              <a:rPr lang="en-GB" altLang="ko-KR" sz="1800" b="1">
                <a:cs typeface="Times New Roman" panose="02020603050405020304" pitchFamily="18" charset="0"/>
              </a:rPr>
              <a:t> - 20</a:t>
            </a:r>
            <a:r>
              <a:rPr lang="en-GB" altLang="ko-KR" sz="1800" b="1" baseline="30000">
                <a:cs typeface="Times New Roman" panose="02020603050405020304" pitchFamily="18" charset="0"/>
              </a:rPr>
              <a:t>th</a:t>
            </a:r>
            <a:r>
              <a:rPr lang="en-GB" altLang="ko-KR" sz="1800" b="1">
                <a:cs typeface="Times New Roman" panose="02020603050405020304" pitchFamily="18" charset="0"/>
              </a:rPr>
              <a:t> January 2017</a:t>
            </a:r>
            <a:endParaRPr lang="sv-SE" altLang="ko-KR" sz="1800" b="1"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>
                <a:cs typeface="Times New Roman" panose="02020603050405020304" pitchFamily="18" charset="0"/>
              </a:rPr>
              <a:t>Agenda Item: 5.1.3.4</a:t>
            </a:r>
          </a:p>
          <a:p>
            <a:pPr>
              <a:spcBef>
                <a:spcPct val="0"/>
              </a:spcBef>
              <a:buFontTx/>
              <a:buNone/>
            </a:pPr>
            <a:endParaRPr lang="tr-TR" altLang="ko-KR" sz="180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직사각형 5"/>
          <p:cNvSpPr>
            <a:spLocks noChangeArrowheads="1"/>
          </p:cNvSpPr>
          <p:nvPr/>
        </p:nvSpPr>
        <p:spPr bwMode="auto">
          <a:xfrm>
            <a:off x="7696200" y="152400"/>
            <a:ext cx="13740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>
                <a:cs typeface="Times New Roman" panose="02020603050405020304" pitchFamily="18" charset="0"/>
              </a:rPr>
              <a:t> </a:t>
            </a:r>
            <a:r>
              <a:rPr lang="en-GB" altLang="ko-KR" sz="1800" b="1" smtClean="0">
                <a:cs typeface="Times New Roman" panose="02020603050405020304" pitchFamily="18" charset="0"/>
              </a:rPr>
              <a:t>R1-1701548</a:t>
            </a:r>
            <a:endParaRPr lang="ko-KR" altLang="en-US" sz="180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dirty="0" smtClean="0">
                <a:cs typeface="Times New Roman" panose="02020603050405020304" pitchFamily="18" charset="0"/>
              </a:rPr>
              <a:t>Proposal</a:t>
            </a:r>
            <a:endParaRPr lang="ko-KR" altLang="en-US" sz="4000" smtClean="0">
              <a:cs typeface="Times New Roman" panose="02020603050405020304" pitchFamily="18" charset="0"/>
            </a:endParaRPr>
          </a:p>
        </p:txBody>
      </p:sp>
      <p:sp>
        <p:nvSpPr>
          <p:cNvPr id="6147" name="내용 개체 틀 2"/>
          <p:cNvSpPr>
            <a:spLocks noGrp="1"/>
          </p:cNvSpPr>
          <p:nvPr>
            <p:ph idx="4294967295"/>
          </p:nvPr>
        </p:nvSpPr>
        <p:spPr>
          <a:xfrm>
            <a:off x="457200" y="990600"/>
            <a:ext cx="8458200" cy="5334000"/>
          </a:xfrm>
        </p:spPr>
        <p:txBody>
          <a:bodyPr/>
          <a:lstStyle/>
          <a:p>
            <a:pPr lvl="0" latinLnBrk="1"/>
            <a:r>
              <a:rPr lang="en-US" altLang="ko-KR" dirty="0"/>
              <a:t>To reduce </a:t>
            </a:r>
            <a:r>
              <a:rPr lang="en-US" altLang="ko-KR" dirty="0" smtClean="0"/>
              <a:t>UL latency, the following is supported for SR-triggered UL transmission </a:t>
            </a:r>
            <a:endParaRPr lang="ko-KR" altLang="ko-KR"/>
          </a:p>
          <a:p>
            <a:pPr lvl="1" latinLnBrk="1"/>
            <a:r>
              <a:rPr lang="en-US" altLang="ko-KR" dirty="0" smtClean="0"/>
              <a:t>SR resource configuration </a:t>
            </a:r>
            <a:r>
              <a:rPr lang="en-US" altLang="ko-KR" dirty="0"/>
              <a:t>with interval smaller than slot (e.g. mini-slot granularity</a:t>
            </a:r>
            <a:r>
              <a:rPr lang="en-US" altLang="ko-KR" dirty="0" smtClean="0"/>
              <a:t>) for FDD and TDD.</a:t>
            </a:r>
            <a:endParaRPr lang="ko-KR" altLang="ko-KR" strike="sngStrike" dirty="0"/>
          </a:p>
          <a:p>
            <a:pPr lvl="0" latinLnBrk="1"/>
            <a:endParaRPr lang="en-US" altLang="ko-KR" dirty="0" smtClean="0"/>
          </a:p>
          <a:p>
            <a:pPr lvl="0" latinLnBrk="1"/>
            <a:endParaRPr lang="ko-KR" altLang="ko-KR" dirty="0"/>
          </a:p>
          <a:p>
            <a:pPr lvl="1"/>
            <a:endParaRPr lang="en-US" altLang="ko-KR" sz="2400" dirty="0" smtClean="0"/>
          </a:p>
        </p:txBody>
      </p: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49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50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51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52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53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54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55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56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57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58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59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60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61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62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63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64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65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66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67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68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69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3721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41782</TotalTime>
  <Words>67</Words>
  <Application>Microsoft Office PowerPoint</Application>
  <PresentationFormat>화면 슬라이드 쇼(4:3)</PresentationFormat>
  <Paragraphs>11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8" baseType="lpstr">
      <vt:lpstr>宋体</vt:lpstr>
      <vt:lpstr>맑은 고딕</vt:lpstr>
      <vt:lpstr>Arial</vt:lpstr>
      <vt:lpstr>Calibri</vt:lpstr>
      <vt:lpstr>Times New Roman</vt:lpstr>
      <vt:lpstr>Office Theme</vt:lpstr>
      <vt:lpstr>SR-triggered UL transmission for URLLC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변일무/선임연구원/차세대표준(연)ACS팀(ilmu.byun@lge.com)</cp:lastModifiedBy>
  <cp:revision>1248</cp:revision>
  <dcterms:created xsi:type="dcterms:W3CDTF">2010-05-12T23:28:36Z</dcterms:created>
  <dcterms:modified xsi:type="dcterms:W3CDTF">2017-01-21T00:03:15Z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</Properties>
</file>