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50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AH_NR Meeting 	                 R1- </a:t>
            </a:r>
            <a:r>
              <a:rPr lang="en-US" altLang="zh-CN" sz="2400" dirty="0" smtClean="0"/>
              <a:t>1701543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 </a:t>
            </a:r>
            <a:r>
              <a:rPr lang="en-US" altLang="zh-CN" sz="2400" dirty="0" smtClean="0"/>
              <a:t>Spokane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USA </a:t>
            </a:r>
            <a:r>
              <a:rPr lang="en-GB" altLang="zh-CN" sz="2400" dirty="0" smtClean="0"/>
              <a:t>16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- 20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January 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kumimoji="1" lang="en-US" altLang="ja-JP" sz="2400" dirty="0" smtClean="0">
                <a:latin typeface="Calibri" pitchFamily="34" charset="0"/>
                <a:ea typeface="MS PGothic" pitchFamily="34" charset="-128"/>
              </a:rPr>
              <a:t>Agenda item 5.1.3.4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retransmission for UL </a:t>
            </a:r>
            <a:r>
              <a:rPr lang="en-US" altLang="zh-CN" sz="4000" dirty="0" smtClean="0">
                <a:solidFill>
                  <a:schemeClr val="tx1"/>
                </a:solidFill>
              </a:rPr>
              <a:t>URLLC</a:t>
            </a:r>
          </a:p>
          <a:p>
            <a:r>
              <a:rPr lang="en-US" altLang="zh-CN" sz="4000" dirty="0" smtClean="0">
                <a:solidFill>
                  <a:schemeClr val="tx1"/>
                </a:solidFill>
              </a:rPr>
              <a:t>ZTE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•</a:t>
            </a:r>
            <a:r>
              <a:rPr lang="en-US" sz="600" dirty="0"/>
              <a:t>     </a:t>
            </a:r>
            <a:r>
              <a:rPr lang="en-US" sz="2400" dirty="0"/>
              <a:t> </a:t>
            </a:r>
            <a:r>
              <a:rPr lang="en-US" sz="2400" dirty="0" smtClean="0"/>
              <a:t>For grant free transmission, grant based re-transmission is supported for the same TB</a:t>
            </a:r>
          </a:p>
          <a:p>
            <a:pPr lvl="1"/>
            <a:r>
              <a:rPr lang="en-US" sz="2000" dirty="0"/>
              <a:t>	</a:t>
            </a:r>
            <a:r>
              <a:rPr lang="en-US" sz="2000" dirty="0" smtClean="0"/>
              <a:t>FFS details</a:t>
            </a:r>
            <a:endParaRPr lang="en-US" sz="1600" dirty="0" smtClean="0"/>
          </a:p>
          <a:p>
            <a:pPr marL="400050" lvl="1" indent="0">
              <a:buNone/>
            </a:pPr>
            <a:endParaRPr lang="en-US" sz="2000" dirty="0"/>
          </a:p>
          <a:p>
            <a:pPr marL="1371600" lvl="3" indent="0">
              <a:buNone/>
            </a:pPr>
            <a:endParaRPr lang="en-US" sz="1400" dirty="0"/>
          </a:p>
          <a:p>
            <a:pPr lvl="3"/>
            <a:endParaRPr lang="en-US" sz="1600" dirty="0" smtClean="0"/>
          </a:p>
          <a:p>
            <a:pPr marL="914400" lvl="2" indent="0">
              <a:buNone/>
            </a:pPr>
            <a:endParaRPr lang="en-US" sz="1800" dirty="0"/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5790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4524</TotalTime>
  <Words>30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MS PGothic</vt:lpstr>
      <vt:lpstr>宋体</vt:lpstr>
      <vt:lpstr>Arial</vt:lpstr>
      <vt:lpstr>Calibri</vt:lpstr>
      <vt:lpstr>Office 主题</vt:lpstr>
      <vt:lpstr>3GPP TSG RAN WG1 AH_NR Meeting                   R1- 1701543  Spokane, USA 16th - 20th January 2017  Agenda item 5.1.3.4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Shupeng Li</cp:lastModifiedBy>
  <cp:revision>254</cp:revision>
  <dcterms:created xsi:type="dcterms:W3CDTF">2015-10-05T07:06:17Z</dcterms:created>
  <dcterms:modified xsi:type="dcterms:W3CDTF">2017-01-20T22:38:35Z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