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13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19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374C1DA-E250-4C81-A7D8-6DE3DD032768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9F9C54C-7744-4B46-AB4E-03AD68DDEE3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35719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3C1F16-B69F-4EEB-9C69-60BF4D31DE24}" type="slidenum">
              <a:rPr lang="zh-CN" altLang="en-US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54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13424-9ED9-4171-A61E-0DFC7848C93F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61BA9-CCD7-4A4A-BF55-2AFFA8362B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0143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320F8-5EF7-4186-AFCB-1A64FAB700D7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3278E-5CEA-4F32-8386-09DE02040EC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523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01376-B3F8-4D19-80F5-DFE86FDE8FD4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DFEA3-004F-4B2C-8AF3-69374A671A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3523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6DFC-3C46-4C54-AD44-48EA37477048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2E97F-E242-4475-B4F0-177BCE2C7B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7574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752DB-1B9B-476F-8235-D6D82E88628B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624CB-2F7B-48AB-BDE8-A7D4B1DBABD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8413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22686-A44A-4519-B421-ED7AE354798C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5B766-D500-4861-98EE-E86795676A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112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A34E9-FD65-40C6-99ED-BCDD0719A48E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F985B-8E85-45EF-8D55-2BDB7391CA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6013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B975-2C4C-47D1-9BB6-2C7A14663CF7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59ED9-1C5E-44A5-86F1-857465C0CEC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0973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8797C-0800-40E2-ADC2-A26FF04C5CB3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2A2BA-84C3-4464-9A4E-F5B93C3460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8721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41E55-70D6-4B12-B34E-370BF1089C67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56D72-2216-4006-A20E-158746C3F9B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85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E0CAE-1CB0-4447-B8D1-E2244E21BBE0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623C6-EDA8-43C2-A935-E084D79E55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2088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5035195-96B6-4690-BF5C-53238E083723}" type="datetimeFigureOut">
              <a:rPr lang="zh-CN" altLang="en-US"/>
              <a:pPr>
                <a:defRPr/>
              </a:pPr>
              <a:t>2017/1/21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7780655-9646-4909-A046-EA489CD75D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zh-CN" sz="3600" smtClean="0">
                <a:cs typeface="Times New Roman" panose="02020603050405020304" pitchFamily="18" charset="0"/>
              </a:rPr>
              <a:t>SR-triggered UL transmission for URLLC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LG Electronics, Intel, </a:t>
            </a: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OPPO, Lenovo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Ericsson</a:t>
            </a: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, NTT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Docomo</a:t>
            </a:r>
            <a:endParaRPr lang="en-US" altLang="zh-CN" sz="2800" dirty="0" smtClean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3GPP TSG RAN1 NR Ad-hoc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>
                <a:cs typeface="Times New Roman" panose="02020603050405020304" pitchFamily="18" charset="0"/>
              </a:rPr>
              <a:t>Spokane, USA 16</a:t>
            </a:r>
            <a:r>
              <a:rPr lang="en-GB" altLang="ko-KR" sz="1800" b="1" baseline="30000">
                <a:cs typeface="Times New Roman" panose="02020603050405020304" pitchFamily="18" charset="0"/>
              </a:rPr>
              <a:t>th</a:t>
            </a:r>
            <a:r>
              <a:rPr lang="en-GB" altLang="ko-KR" sz="1800" b="1">
                <a:cs typeface="Times New Roman" panose="02020603050405020304" pitchFamily="18" charset="0"/>
              </a:rPr>
              <a:t> - 20</a:t>
            </a:r>
            <a:r>
              <a:rPr lang="en-GB" altLang="ko-KR" sz="1800" b="1" baseline="30000">
                <a:cs typeface="Times New Roman" panose="02020603050405020304" pitchFamily="18" charset="0"/>
              </a:rPr>
              <a:t>th</a:t>
            </a:r>
            <a:r>
              <a:rPr lang="en-GB" altLang="ko-KR" sz="1800" b="1">
                <a:cs typeface="Times New Roman" panose="02020603050405020304" pitchFamily="18" charset="0"/>
              </a:rPr>
              <a:t> January 2017</a:t>
            </a:r>
            <a:endParaRPr lang="sv-SE" altLang="ko-KR" sz="1800" b="1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Agenda Item: 5.1.3.4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R1-1701539</a:t>
            </a:r>
            <a:endParaRPr lang="ko-KR" altLang="en-US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anose="02020603050405020304" pitchFamily="18" charset="0"/>
              </a:rPr>
              <a:t>Proposal</a:t>
            </a:r>
            <a:endParaRPr lang="ko-KR" altLang="en-US" sz="4000" smtClean="0">
              <a:cs typeface="Times New Roman" panose="02020603050405020304" pitchFamily="18" charset="0"/>
            </a:endParaRPr>
          </a:p>
        </p:txBody>
      </p:sp>
      <p:sp>
        <p:nvSpPr>
          <p:cNvPr id="6147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458200" cy="5334000"/>
          </a:xfrm>
        </p:spPr>
        <p:txBody>
          <a:bodyPr/>
          <a:lstStyle/>
          <a:p>
            <a:pPr lvl="0" latinLnBrk="1"/>
            <a:r>
              <a:rPr lang="en-US" altLang="ko-KR" dirty="0"/>
              <a:t>To reduce </a:t>
            </a:r>
            <a:r>
              <a:rPr lang="en-US" altLang="ko-KR" dirty="0" smtClean="0"/>
              <a:t>UL latency, the following is supported for SR-triggered UL transmission</a:t>
            </a:r>
            <a:endParaRPr lang="ko-KR" altLang="ko-KR"/>
          </a:p>
          <a:p>
            <a:pPr lvl="1" latinLnBrk="1"/>
            <a:r>
              <a:rPr lang="en-US" altLang="ko-KR" dirty="0" smtClean="0"/>
              <a:t>SR T/F resource configuration </a:t>
            </a:r>
            <a:r>
              <a:rPr lang="en-US" altLang="ko-KR" dirty="0"/>
              <a:t>with interval smaller than slot (e.g. mini-slot granularity</a:t>
            </a:r>
            <a:r>
              <a:rPr lang="en-US" altLang="ko-KR" dirty="0" smtClean="0"/>
              <a:t>)</a:t>
            </a:r>
          </a:p>
          <a:p>
            <a:pPr marL="0" indent="0" latinLnBrk="1">
              <a:buNone/>
            </a:pPr>
            <a:endParaRPr lang="ko-KR" altLang="ko-KR" strike="sngStrike" dirty="0"/>
          </a:p>
          <a:p>
            <a:pPr lvl="0" latinLnBrk="1"/>
            <a:endParaRPr lang="en-US" altLang="ko-KR" dirty="0" smtClean="0"/>
          </a:p>
          <a:p>
            <a:pPr lvl="0" latinLnBrk="1"/>
            <a:endParaRPr lang="ko-KR" altLang="ko-KR" dirty="0"/>
          </a:p>
          <a:p>
            <a:pPr lvl="1"/>
            <a:endParaRPr lang="en-US" altLang="ko-KR" sz="2400" dirty="0" smtClean="0"/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3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4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5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6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59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0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1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2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3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4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5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6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7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8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6169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72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41704</TotalTime>
  <Words>55</Words>
  <Application>Microsoft Office PowerPoint</Application>
  <PresentationFormat>화면 슬라이드 쇼(4:3)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宋体</vt:lpstr>
      <vt:lpstr>맑은 고딕</vt:lpstr>
      <vt:lpstr>Arial</vt:lpstr>
      <vt:lpstr>Calibri</vt:lpstr>
      <vt:lpstr>Times New Roman</vt:lpstr>
      <vt:lpstr>Office Theme</vt:lpstr>
      <vt:lpstr>SR-triggered UL transmission for URLLC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변일무/선임연구원/차세대표준(연)ACS팀(ilmu.byun@lge.com)</cp:lastModifiedBy>
  <cp:revision>1243</cp:revision>
  <dcterms:created xsi:type="dcterms:W3CDTF">2010-05-12T23:28:36Z</dcterms:created>
  <dcterms:modified xsi:type="dcterms:W3CDTF">2017-01-20T22:23:25Z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