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9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680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32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	</a:t>
            </a:r>
            <a:r>
              <a:rPr lang="en-US" sz="2400" b="1" dirty="0" smtClean="0"/>
              <a:t>R1-1701530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SS-block Index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NTT </a:t>
            </a:r>
            <a:r>
              <a:rPr lang="en-US" sz="2800" dirty="0" smtClean="0"/>
              <a:t>DOCOMO, </a:t>
            </a:r>
            <a:r>
              <a:rPr lang="en-US" sz="2800" dirty="0" smtClean="0"/>
              <a:t>ZTE</a:t>
            </a:r>
            <a:r>
              <a:rPr lang="en-US" sz="2800" dirty="0" smtClean="0"/>
              <a:t>, ZTE </a:t>
            </a:r>
            <a:r>
              <a:rPr lang="en-US" sz="2800" dirty="0" smtClean="0"/>
              <a:t>Microelectronics, </a:t>
            </a:r>
            <a:r>
              <a:rPr lang="en-US" sz="2800" dirty="0" smtClean="0"/>
              <a:t>Sierra </a:t>
            </a:r>
            <a:r>
              <a:rPr lang="en-US" sz="2800" dirty="0" smtClean="0"/>
              <a:t>Wireless, </a:t>
            </a:r>
            <a:r>
              <a:rPr lang="en-US" sz="2800" dirty="0" smtClean="0"/>
              <a:t>Samsung, </a:t>
            </a:r>
            <a:r>
              <a:rPr lang="en-US" sz="2800" dirty="0" smtClean="0"/>
              <a:t>CATT,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</a:t>
            </a:r>
            <a:r>
              <a:rPr lang="en-US" sz="2800" dirty="0" smtClean="0"/>
              <a:t>Nokia</a:t>
            </a:r>
            <a:r>
              <a:rPr lang="en-US" sz="2800" dirty="0" smtClean="0"/>
              <a:t>, ASB, </a:t>
            </a:r>
            <a:r>
              <a:rPr lang="en-US" sz="2800" dirty="0" smtClean="0"/>
              <a:t>Intel, Ericsson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191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sz="3400" dirty="0" smtClean="0"/>
              <a:t>In RAN1#86bis meeting, the following agreements on SS structure were achieved:</a:t>
            </a:r>
            <a:endParaRPr lang="zh-CN" altLang="zh-CN" sz="3400" dirty="0" smtClean="0"/>
          </a:p>
          <a:p>
            <a:pPr lvl="0"/>
            <a:r>
              <a:rPr lang="en-US" altLang="zh-CN" sz="2900" dirty="0" smtClean="0"/>
              <a:t>PSS, SSS and/or PBCH can be transmitted within a ‘SS block’</a:t>
            </a:r>
            <a:endParaRPr lang="zh-CN" altLang="zh-CN" sz="2900" dirty="0" smtClean="0"/>
          </a:p>
          <a:p>
            <a:pPr lvl="0"/>
            <a:r>
              <a:rPr lang="en-US" altLang="zh-CN" sz="2900" dirty="0" smtClean="0"/>
              <a:t>One or multiple ‘SS block(s)’ compose an ‘SS burst’</a:t>
            </a:r>
            <a:endParaRPr lang="zh-CN" altLang="zh-CN" sz="2900" dirty="0" smtClean="0"/>
          </a:p>
          <a:p>
            <a:pPr lvl="0"/>
            <a:r>
              <a:rPr lang="en-GB" altLang="zh-CN" sz="2900" dirty="0" smtClean="0"/>
              <a:t>One or multiple ‘SS burst(s)’ compose a ‘SS burst set’</a:t>
            </a:r>
            <a:endParaRPr lang="zh-CN" altLang="zh-CN" sz="2900" dirty="0" smtClean="0"/>
          </a:p>
          <a:p>
            <a:pPr>
              <a:buNone/>
            </a:pPr>
            <a:endParaRPr lang="en-US" altLang="zh-CN" sz="3800" dirty="0" smtClean="0"/>
          </a:p>
          <a:p>
            <a:pPr>
              <a:buNone/>
            </a:pPr>
            <a:r>
              <a:rPr lang="en-US" altLang="zh-CN" sz="3400" dirty="0" smtClean="0"/>
              <a:t>In RAN1#87 meeting, the following agreements on SS-block indication were achieved:</a:t>
            </a:r>
            <a:endParaRPr lang="zh-CN" altLang="zh-CN" sz="3400" dirty="0" smtClean="0"/>
          </a:p>
          <a:p>
            <a:pPr lvl="0"/>
            <a:r>
              <a:rPr lang="en-US" altLang="zh-CN" sz="2900" dirty="0" smtClean="0"/>
              <a:t>At least for multi-beams case, at least the time index of SS-block is indicated to the UE</a:t>
            </a:r>
            <a:endParaRPr lang="zh-CN" altLang="zh-CN" sz="2900" dirty="0" smtClean="0"/>
          </a:p>
          <a:p>
            <a:pPr lvl="1"/>
            <a:r>
              <a:rPr lang="en-US" altLang="zh-CN" sz="2900" dirty="0" smtClean="0"/>
              <a:t>FFS: single-beam case</a:t>
            </a:r>
            <a:endParaRPr lang="zh-CN" altLang="zh-CN" sz="2900" dirty="0" smtClean="0"/>
          </a:p>
          <a:p>
            <a:r>
              <a:rPr lang="en-US" altLang="zh-CN" sz="2900" dirty="0" smtClean="0"/>
              <a:t>FFS: whether SS-block is transmitted by single-beam or multi-beams</a:t>
            </a:r>
          </a:p>
          <a:p>
            <a:endParaRPr lang="en-US" altLang="zh-CN" sz="2900" dirty="0" smtClean="0"/>
          </a:p>
          <a:p>
            <a:pPr>
              <a:buNone/>
            </a:pPr>
            <a:r>
              <a:rPr lang="en-US" altLang="zh-CN" sz="3400" dirty="0" smtClean="0"/>
              <a:t>In RAN1 NR </a:t>
            </a:r>
            <a:r>
              <a:rPr lang="en-US" altLang="zh-CN" sz="3400" dirty="0" err="1" smtClean="0"/>
              <a:t>AdHoc</a:t>
            </a:r>
            <a:r>
              <a:rPr lang="en-US" altLang="zh-CN" sz="3400" dirty="0" smtClean="0"/>
              <a:t> meeting, the following agreements were achieved </a:t>
            </a:r>
          </a:p>
          <a:p>
            <a:r>
              <a:rPr lang="en-US" altLang="zh-CN" sz="2900" dirty="0" smtClean="0"/>
              <a:t>UE shall be able to identify at least OFDM symbol index, slot index in a radio frame and radio frame number from an SS block.</a:t>
            </a:r>
            <a:endParaRPr lang="zh-CN" altLang="zh-CN" sz="2900" dirty="0" smtClean="0"/>
          </a:p>
          <a:p>
            <a:endParaRPr lang="en-US" altLang="zh-CN" sz="2900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38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zh-CN" altLang="zh-CN" sz="1600" dirty="0" smtClean="0"/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3300" dirty="0" smtClean="0"/>
              <a:t>The time index/indices of an SS block from which UE will derive symbol, slot index in a radio frame is/are to be down-selected from the following alternatives</a:t>
            </a:r>
            <a:r>
              <a:rPr lang="en-US" altLang="ko-KR" sz="3300" dirty="0" smtClean="0"/>
              <a:t>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One time index for every SS-block within an SS-burst set </a:t>
            </a:r>
            <a:endParaRPr lang="en-GB" altLang="ko-KR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Alt.2: An SS block index that is specific to each SS-block within an SS-burst, and an SS burst index that is specific to each SS burst within an SS-burst set. SS burst index is common across SS blocks in each SS-burst.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300" dirty="0" smtClean="0"/>
              <a:t>Possible mechanisms to indicate the SS block index includes</a:t>
            </a:r>
            <a:endParaRPr lang="zh-CN" altLang="zh-CN" sz="33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2700" dirty="0" smtClean="0"/>
              <a:t>Implicit indication by PBCH</a:t>
            </a:r>
            <a:endParaRPr lang="zh-CN" altLang="zh-CN" sz="27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2700" dirty="0" smtClean="0"/>
              <a:t>Explicit indication by PBCH</a:t>
            </a:r>
            <a:endParaRPr lang="zh-CN" altLang="zh-CN" sz="27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2700" dirty="0" smtClean="0"/>
              <a:t>Indication by an additional SS, if such an additional SS is introduced</a:t>
            </a:r>
            <a:endParaRPr lang="zh-CN" altLang="zh-CN" sz="27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2700" smtClean="0"/>
              <a:t>Indication </a:t>
            </a:r>
            <a:r>
              <a:rPr lang="en-GB" altLang="zh-CN" sz="2700" dirty="0" smtClean="0"/>
              <a:t>by NR-SS</a:t>
            </a:r>
            <a:endParaRPr lang="zh-CN" altLang="zh-CN" sz="27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zh-CN" sz="2700" dirty="0" smtClean="0"/>
              <a:t>Note that this does not preclude other mechanisms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3000" dirty="0" smtClean="0"/>
              <a:t>By default, the UE may neither assume the </a:t>
            </a:r>
            <a:r>
              <a:rPr lang="en-US" altLang="ko-KR" sz="3000" dirty="0" err="1" smtClean="0"/>
              <a:t>gNB</a:t>
            </a:r>
            <a:r>
              <a:rPr lang="en-US" altLang="ko-KR" sz="3000" dirty="0" smtClean="0"/>
              <a:t> transmits the same number of physical beam(s), nor the same physical beam(s) across different SS-blocks within an SS burst set.</a:t>
            </a:r>
            <a:endParaRPr lang="en-US" altLang="zh-CN" sz="3100" strike="sngStrike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7755</TotalTime>
  <Words>340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SS-block index indication</dc:title>
  <dc:creator>Liu Jin</dc:creator>
  <cp:keywords>Initial Access &amp; Mobility</cp:keywords>
  <cp:lastModifiedBy>Liu Jin</cp:lastModifiedBy>
  <cp:revision>799</cp:revision>
  <dcterms:created xsi:type="dcterms:W3CDTF">2016-03-24T01:14:08Z</dcterms:created>
  <dcterms:modified xsi:type="dcterms:W3CDTF">2017-01-20T17:02:06Z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(3)yQ/ediTGR13Y9taiIPM6jZb+duTX2uvs3ljJEATvwN/Oezxcm/ubA98ObsoAVerRF9CFNuoa
ygY4qNUYqDatu+nwxan0PDrAzTilkKlFP0Ns9SzlYRSHSuc+Xy9W+VMCGhUV26dlxX9tatRD
Z3zTYAtHPRA7PZ7GiO68cMMcccjIfhwvw914eLJTYX4wP4uEvcxw77b8aUTZbhzCgQi/0Hrn
FNIaUwQoXn4KXj0778</vt:lpwstr>
  </property>
  <property fmtid="{D5CDD505-2E9C-101B-9397-08002B2CF9AE}" pid="9" name="_2015_ms_pID_7253431">
    <vt:lpwstr>3Dx74gRna/fBPW2YJ+QRC2PCkG0nEYPsuhN8OVCpBHjkDIjdoVSeum
8VdhzEDJGgSMlqr+yafrAbF3RiXQxisYnuyAjhjc5qzG3YTmJsuC6zKHomQ+SRz2JhwiKfhw
P9kMg/+bFuth+CufcZnhJ6HX23SpSCFgBEulOcELC3lLMrEiqb3O3fpAEehkyO5UbTE5fLzD
clJTY3Yn1oUgni5V0YSRD++ZVXErBXfAaZRq</vt:lpwstr>
  </property>
  <property fmtid="{D5CDD505-2E9C-101B-9397-08002B2CF9AE}" pid="10" name="_2015_ms_pID_7253432">
    <vt:lpwstr>0vncr4LnvRT39cCwOfRXLkVNoFrIMd1P1MV8
f27GGTJ3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1484929724</vt:lpwstr>
  </property>
</Properties>
</file>