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Wideband Carrier Support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smtClean="0">
                <a:latin typeface="Arial" charset="0"/>
              </a:rPr>
              <a:t>R1-1701528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NR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WA, U.S.A, January 16-20, 2017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.1.8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RAN4 has been discussing the cases shown in the Figures below</a:t>
            </a:r>
          </a:p>
          <a:p>
            <a:endParaRPr lang="en-US" altLang="zh-CN" sz="2800" dirty="0" smtClean="0"/>
          </a:p>
          <a:p>
            <a:endParaRPr lang="en-US" altLang="zh-CN" sz="2800" dirty="0" smtClean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36912"/>
            <a:ext cx="8402997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760640"/>
          </a:xfrm>
        </p:spPr>
        <p:txBody>
          <a:bodyPr>
            <a:normAutofit/>
          </a:bodyPr>
          <a:lstStyle/>
          <a:p>
            <a:r>
              <a:rPr lang="en-US" dirty="0" smtClean="0"/>
              <a:t>At least for the case where the maximum CC BW </a:t>
            </a:r>
            <a:r>
              <a:rPr lang="en-US" dirty="0"/>
              <a:t>is greater than 1</a:t>
            </a:r>
            <a:r>
              <a:rPr lang="en-US" dirty="0" smtClean="0"/>
              <a:t>00 MHz, </a:t>
            </a:r>
            <a:r>
              <a:rPr lang="en-US" dirty="0" smtClean="0"/>
              <a:t>a UE </a:t>
            </a:r>
            <a:r>
              <a:rPr lang="en-US" dirty="0" smtClean="0"/>
              <a:t>operating</a:t>
            </a:r>
            <a:r>
              <a:rPr lang="en-US" dirty="0" smtClean="0"/>
              <a:t> in a  </a:t>
            </a:r>
            <a:r>
              <a:rPr lang="en-US" dirty="0" smtClean="0"/>
              <a:t>wideband carrier </a:t>
            </a:r>
            <a:r>
              <a:rPr lang="en-US" dirty="0" smtClean="0"/>
              <a:t>with using </a:t>
            </a:r>
            <a:r>
              <a:rPr lang="en-US" dirty="0" smtClean="0"/>
              <a:t>multiple Rx / </a:t>
            </a:r>
            <a:r>
              <a:rPr lang="en-US" dirty="0" err="1" smtClean="0"/>
              <a:t>Tx</a:t>
            </a:r>
            <a:r>
              <a:rPr lang="en-US" dirty="0" smtClean="0"/>
              <a:t> chains (Case 3 in Figure</a:t>
            </a:r>
            <a:r>
              <a:rPr lang="en-US" dirty="0" smtClean="0"/>
              <a:t>) should be supported</a:t>
            </a:r>
            <a:endParaRPr lang="en-US" dirty="0" smtClean="0"/>
          </a:p>
          <a:p>
            <a:r>
              <a:rPr lang="en-US" dirty="0"/>
              <a:t>D</a:t>
            </a:r>
            <a:r>
              <a:rPr lang="en-US" dirty="0" smtClean="0"/>
              <a:t>etermine </a:t>
            </a:r>
            <a:r>
              <a:rPr lang="en-US" dirty="0" smtClean="0"/>
              <a:t>whether the discontinuities due to the UE Rx / </a:t>
            </a:r>
            <a:r>
              <a:rPr lang="en-US" dirty="0" err="1" smtClean="0"/>
              <a:t>Tx</a:t>
            </a:r>
            <a:r>
              <a:rPr lang="en-US" dirty="0" smtClean="0"/>
              <a:t> chain arrangement need any handling in the </a:t>
            </a:r>
            <a:r>
              <a:rPr lang="en-US" dirty="0" err="1" smtClean="0"/>
              <a:t>eNB</a:t>
            </a:r>
            <a:r>
              <a:rPr lang="en-US" dirty="0" smtClean="0"/>
              <a:t> requiring physical layer support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12968</TotalTime>
  <Words>101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Wideband Carrier Support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Gaal, Peter</cp:lastModifiedBy>
  <cp:revision>1156</cp:revision>
  <dcterms:created xsi:type="dcterms:W3CDTF">2015-04-22T00:12:23Z</dcterms:created>
  <dcterms:modified xsi:type="dcterms:W3CDTF">2017-01-20T19:42:06Z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