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59" r:id="rId7"/>
    <p:sldId id="258" r:id="rId8"/>
    <p:sldId id="261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4757-3EC3-460C-85CF-8073F831D1BB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7694-1EB0-41E8-85DA-1A4DE603DF4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316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6BB6-B6B5-48BA-B53D-C1CDAB9E77F7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21D28-98AE-4210-969B-AA69C5F638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13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07D1-5F8D-42A6-B0AC-DD2FB8795F62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E7F-9455-4C28-8154-30CF1BB839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9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DBFEB-0CD2-4146-8E01-BC54BF9AE81E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67DD-C08A-40C3-9146-3EDF9F208F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4592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A0F9F-CC45-4F57-9895-57D1B0DD1A56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3F3D-5564-402F-A581-650FA225B6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747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77C9-0E15-47B5-90AE-5C704F7100B8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EC0F1-E844-4161-8CDA-E4C448B4BA5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76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1928-61B7-4BF1-9BD0-79EB661C89BB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F2505-03AC-4FA5-8D8D-1B417BA797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856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435C-96D8-4097-ACC6-CE229EE9966E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5271-6F99-4122-9E5A-9FC9757A5A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72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AB28-4F66-416A-807E-A0AB85C1320D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52B8-7677-4080-9255-3EB5DD68C0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65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EED4-561C-4B2C-9ADA-3C7157AC3EB7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FCC3-BCB2-449F-B469-249284E350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6543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5EF4-7F9C-48F7-A8EA-4AD70BAEE316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66EA-E4DD-49CA-8460-E1AD2DA8BC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35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8EC5FCBA-5087-4F23-A102-31D14B26A84B}" type="datetimeFigureOut">
              <a:rPr lang="en-US" altLang="ko-KR"/>
              <a:pPr>
                <a:defRPr/>
              </a:pPr>
              <a:t>1/21/2017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BA1ECC14-09E1-4706-9047-A38116B474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/>
              <a:t>WF on PUCCH resource indication for NR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LG Electronics, Qualcomm, NTT DOCOMO, Samsung, Ericsson, Panasonic</a:t>
            </a:r>
            <a:endParaRPr lang="en-US" altLang="ko-KR" sz="2800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NR Ad-Hoc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R1-1701523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Spokane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January 2017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5.1.3.2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524000"/>
            <a:ext cx="8161020" cy="4525962"/>
          </a:xfrm>
        </p:spPr>
        <p:txBody>
          <a:bodyPr/>
          <a:lstStyle/>
          <a:p>
            <a:r>
              <a:rPr lang="en-GB" altLang="ko-KR" b="1" dirty="0" smtClean="0"/>
              <a:t>Current </a:t>
            </a:r>
            <a:r>
              <a:rPr lang="en-GB" altLang="ko-KR" b="1" dirty="0"/>
              <a:t>agreements in RAN1#87:</a:t>
            </a:r>
            <a:endParaRPr lang="ko-KR" altLang="ko-KR" dirty="0"/>
          </a:p>
          <a:p>
            <a:pPr lvl="1"/>
            <a:r>
              <a:rPr lang="en-GB" altLang="ko-KR" dirty="0"/>
              <a:t>A combination of semi-static configuration and (at least for some types of UCI information) dynamic </a:t>
            </a:r>
            <a:r>
              <a:rPr lang="en-GB" altLang="ko-KR" dirty="0" err="1"/>
              <a:t>signaling</a:t>
            </a:r>
            <a:r>
              <a:rPr lang="en-GB" altLang="ko-KR" dirty="0"/>
              <a:t> is used to determine the PUCCH resource both for the ‘long and short PUCCH formats’</a:t>
            </a:r>
            <a:endParaRPr lang="ko-KR" altLang="ko-KR" dirty="0"/>
          </a:p>
          <a:p>
            <a:pPr lvl="1" latinLnBrk="1">
              <a:spcBef>
                <a:spcPts val="300"/>
              </a:spcBef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703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524000"/>
            <a:ext cx="8161020" cy="4525962"/>
          </a:xfrm>
        </p:spPr>
        <p:txBody>
          <a:bodyPr/>
          <a:lstStyle/>
          <a:p>
            <a:r>
              <a:rPr lang="en-GB" altLang="ko-KR" b="1" dirty="0" smtClean="0"/>
              <a:t>Current </a:t>
            </a:r>
            <a:r>
              <a:rPr lang="en-GB" altLang="ko-KR" b="1" dirty="0"/>
              <a:t>agreements in Monday:</a:t>
            </a:r>
            <a:endParaRPr lang="ko-KR" altLang="ko-KR" dirty="0"/>
          </a:p>
          <a:p>
            <a:pPr lvl="1"/>
            <a:r>
              <a:rPr lang="en-US" altLang="ko-KR" dirty="0"/>
              <a:t>For PUCCH in short-duration,</a:t>
            </a:r>
            <a:endParaRPr lang="ko-KR" altLang="ko-KR" sz="3600" dirty="0"/>
          </a:p>
          <a:p>
            <a:pPr lvl="2"/>
            <a:r>
              <a:rPr lang="en-US" altLang="ko-KR" dirty="0"/>
              <a:t>At least semi-static configuration for the following is supported.</a:t>
            </a:r>
            <a:endParaRPr lang="ko-KR" altLang="ko-KR" sz="3200" dirty="0"/>
          </a:p>
          <a:p>
            <a:pPr lvl="3"/>
            <a:r>
              <a:rPr lang="en-US" altLang="ko-KR" dirty="0"/>
              <a:t>Position of a </a:t>
            </a:r>
            <a:r>
              <a:rPr lang="en-US" altLang="ko-KR" dirty="0" smtClean="0"/>
              <a:t>PUCCH </a:t>
            </a:r>
            <a:r>
              <a:rPr lang="en-US" altLang="ko-KR" dirty="0"/>
              <a:t>of a given UE within a slot.</a:t>
            </a:r>
            <a:endParaRPr lang="ko-KR" altLang="ko-KR" sz="2800" dirty="0"/>
          </a:p>
          <a:p>
            <a:pPr lvl="4"/>
            <a:r>
              <a:rPr lang="en-US" altLang="ko-KR" dirty="0"/>
              <a:t>i.e., short-PUCCHs of different UEs can be </a:t>
            </a:r>
            <a:r>
              <a:rPr lang="en-US" altLang="ko-KR" dirty="0" err="1"/>
              <a:t>TDM’ed</a:t>
            </a:r>
            <a:r>
              <a:rPr lang="en-US" altLang="ko-KR" dirty="0"/>
              <a:t> within the given duration in a slot.</a:t>
            </a:r>
            <a:endParaRPr lang="ko-KR" altLang="ko-KR" sz="2800" dirty="0"/>
          </a:p>
          <a:p>
            <a:pPr lvl="3"/>
            <a:r>
              <a:rPr lang="en-US" altLang="ko-KR" dirty="0"/>
              <a:t>FFS: Support of dynamic indication</a:t>
            </a:r>
            <a:endParaRPr lang="ko-KR" altLang="ko-KR" sz="2800" dirty="0"/>
          </a:p>
          <a:p>
            <a:pPr lvl="1" latinLnBrk="1">
              <a:spcBef>
                <a:spcPts val="300"/>
              </a:spcBef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1363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722438"/>
            <a:ext cx="8161020" cy="4525962"/>
          </a:xfrm>
        </p:spPr>
        <p:txBody>
          <a:bodyPr/>
          <a:lstStyle/>
          <a:p>
            <a:r>
              <a:rPr lang="en-GB" altLang="ko-KR" b="1" u="sng" dirty="0" smtClean="0"/>
              <a:t>Modification to agreements in RAN1#87:</a:t>
            </a:r>
            <a:endParaRPr lang="ko-KR" altLang="ko-KR" dirty="0"/>
          </a:p>
          <a:p>
            <a:pPr lvl="1"/>
            <a:r>
              <a:rPr lang="en-GB" altLang="ko-KR" dirty="0"/>
              <a:t>A combination of semi-static configuration and (at least for some types of UCI information) dynamic </a:t>
            </a:r>
            <a:r>
              <a:rPr lang="en-GB" altLang="ko-KR" dirty="0" err="1"/>
              <a:t>signaling</a:t>
            </a:r>
            <a:r>
              <a:rPr lang="en-GB" altLang="ko-KR" dirty="0"/>
              <a:t> is used to determine the PUCCH resource both for the ‘long and short PUCCH formats’</a:t>
            </a:r>
            <a:endParaRPr lang="ko-KR" altLang="ko-KR" dirty="0"/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The PUCCH resource includes </a:t>
            </a:r>
            <a:r>
              <a:rPr lang="en-US" altLang="ko-KR" dirty="0" smtClean="0">
                <a:solidFill>
                  <a:srgbClr val="FF0000"/>
                </a:solidFill>
              </a:rPr>
              <a:t>time, </a:t>
            </a:r>
            <a:r>
              <a:rPr lang="en-US" altLang="ko-KR" dirty="0">
                <a:solidFill>
                  <a:srgbClr val="FF0000"/>
                </a:solidFill>
              </a:rPr>
              <a:t>frequency and, when applicable, code domains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</a:p>
          <a:p>
            <a:pPr lvl="3"/>
            <a:r>
              <a:rPr lang="en-US" altLang="ko-KR" dirty="0" smtClean="0">
                <a:solidFill>
                  <a:srgbClr val="FF0000"/>
                </a:solidFill>
              </a:rPr>
              <a:t>FFS details e.g., if the time in the PUCCH resource includes both slot and symbol, or only symbol in a slot</a:t>
            </a:r>
          </a:p>
          <a:p>
            <a:pPr lvl="3"/>
            <a:endParaRPr lang="ko-KR" altLang="ko-KR" dirty="0" smtClean="0">
              <a:solidFill>
                <a:srgbClr val="FF0000"/>
              </a:solidFill>
            </a:endParaRPr>
          </a:p>
          <a:p>
            <a:pPr latinLnBrk="1"/>
            <a:endParaRPr lang="ko-KR" altLang="ko-KR" dirty="0"/>
          </a:p>
          <a:p>
            <a:pPr latinLnBrk="1">
              <a:spcBef>
                <a:spcPts val="300"/>
              </a:spcBef>
            </a:pPr>
            <a:endParaRPr lang="en-US" altLang="ko-KR" dirty="0" smtClean="0"/>
          </a:p>
          <a:p>
            <a:pPr lvl="1" latinLnBrk="1">
              <a:spcBef>
                <a:spcPts val="300"/>
              </a:spcBef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4265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722438"/>
            <a:ext cx="8161020" cy="4525962"/>
          </a:xfrm>
        </p:spPr>
        <p:txBody>
          <a:bodyPr/>
          <a:lstStyle/>
          <a:p>
            <a:r>
              <a:rPr lang="en-GB" altLang="ko-KR" b="1" u="sng" dirty="0" smtClean="0"/>
              <a:t>Modification to agreements in Monday:</a:t>
            </a:r>
            <a:endParaRPr lang="ko-KR" altLang="ko-KR" dirty="0"/>
          </a:p>
          <a:p>
            <a:pPr lvl="1"/>
            <a:r>
              <a:rPr lang="en-US" altLang="ko-KR" dirty="0"/>
              <a:t>For PUCCH in short-duration,</a:t>
            </a:r>
            <a:endParaRPr lang="ko-KR" altLang="ko-KR" sz="3600" dirty="0"/>
          </a:p>
          <a:p>
            <a:pPr lvl="2"/>
            <a:r>
              <a:rPr lang="en-US" altLang="ko-KR" dirty="0"/>
              <a:t>At least semi-static configuration for the following is supported.</a:t>
            </a:r>
            <a:endParaRPr lang="ko-KR" altLang="ko-KR" sz="3200" dirty="0"/>
          </a:p>
          <a:p>
            <a:pPr lvl="3"/>
            <a:r>
              <a:rPr lang="en-US" altLang="ko-KR" strike="sngStrike" dirty="0"/>
              <a:t>Position of </a:t>
            </a:r>
            <a:r>
              <a:rPr lang="en-US" altLang="ko-KR" dirty="0" smtClean="0">
                <a:solidFill>
                  <a:srgbClr val="FF0000"/>
                </a:solidFill>
              </a:rPr>
              <a:t>A PUCCH </a:t>
            </a:r>
            <a:r>
              <a:rPr lang="en-US" altLang="ko-KR" dirty="0">
                <a:solidFill>
                  <a:srgbClr val="FF0000"/>
                </a:solidFill>
              </a:rPr>
              <a:t>resource </a:t>
            </a:r>
            <a:r>
              <a:rPr lang="en-US" altLang="ko-KR" dirty="0"/>
              <a:t>of a given UE within a slot.</a:t>
            </a:r>
            <a:endParaRPr lang="ko-KR" altLang="ko-KR" sz="2800" dirty="0"/>
          </a:p>
          <a:p>
            <a:pPr lvl="4"/>
            <a:r>
              <a:rPr lang="en-US" altLang="ko-KR" dirty="0"/>
              <a:t>i.e., short-PUCCHs of different UEs can be </a:t>
            </a:r>
            <a:r>
              <a:rPr lang="en-US" altLang="ko-KR" dirty="0" err="1"/>
              <a:t>TDM’ed</a:t>
            </a:r>
            <a:r>
              <a:rPr lang="en-US" altLang="ko-KR" dirty="0"/>
              <a:t> within the given duration in a slot.</a:t>
            </a:r>
            <a:endParaRPr lang="ko-KR" altLang="ko-KR" sz="2800" dirty="0"/>
          </a:p>
          <a:p>
            <a:pPr lvl="3"/>
            <a:r>
              <a:rPr lang="en-US" altLang="ko-KR" strike="sngStrike" dirty="0"/>
              <a:t>FFS: Support of dynamic indication</a:t>
            </a:r>
            <a:endParaRPr lang="ko-KR" altLang="ko-KR" sz="2800" dirty="0"/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The PUCCH resource includes time, frequency and, when applicable, code domains.</a:t>
            </a:r>
          </a:p>
          <a:p>
            <a:pPr lvl="3"/>
            <a:r>
              <a:rPr lang="en-US" altLang="ko-KR" dirty="0">
                <a:solidFill>
                  <a:srgbClr val="FF0000"/>
                </a:solidFill>
              </a:rPr>
              <a:t>FFS details e.g., if the time in the PUCCH resource includes both slot and symbol, or only symbol in a slot</a:t>
            </a:r>
            <a:endParaRPr lang="en-US" altLang="ko-KR" dirty="0" smtClean="0"/>
          </a:p>
          <a:p>
            <a:pPr lvl="2" latinLnBrk="1">
              <a:spcBef>
                <a:spcPts val="300"/>
              </a:spcBef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5771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250AE8F9-02CF-4F89-B600-26CB654EA20A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17c5c574-4f42-45b3-8a7f-77d8e859d074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16488</TotalTime>
  <Words>312</Words>
  <Application>Microsoft Office PowerPoint</Application>
  <PresentationFormat>화면 슬라이드 쇼(4:3)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PUCCH resource indication for NR</vt:lpstr>
      <vt:lpstr>Background (1)</vt:lpstr>
      <vt:lpstr>Background (2)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admin</cp:lastModifiedBy>
  <cp:revision>593</cp:revision>
  <dcterms:created xsi:type="dcterms:W3CDTF">2006-08-16T00:00:00Z</dcterms:created>
  <dcterms:modified xsi:type="dcterms:W3CDTF">2017-01-20T17:31:12Z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