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01" r:id="rId3"/>
    <p:sldId id="302" r:id="rId4"/>
    <p:sldId id="30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uxiuqiang" initials="X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73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Modulation for NR UL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MediaTek</a:t>
            </a:r>
            <a:r>
              <a:rPr lang="en-US" sz="2400" dirty="0" smtClean="0"/>
              <a:t>, IITH, </a:t>
            </a:r>
            <a:r>
              <a:rPr lang="en-US" sz="2400" dirty="0" err="1"/>
              <a:t>CEWiT</a:t>
            </a:r>
            <a:r>
              <a:rPr lang="en-US" sz="2400" dirty="0"/>
              <a:t>, IITM, </a:t>
            </a:r>
            <a:r>
              <a:rPr lang="en-US" sz="2400" dirty="0" err="1"/>
              <a:t>Tejas</a:t>
            </a:r>
            <a:r>
              <a:rPr lang="en-US" sz="2400" dirty="0"/>
              <a:t> Networks, NTU</a:t>
            </a:r>
            <a:r>
              <a:rPr lang="en-US" sz="2400" dirty="0" smtClean="0"/>
              <a:t>, Samsung, AT&amp;T</a:t>
            </a:r>
            <a:r>
              <a:rPr lang="en-US" sz="2400" smtClean="0"/>
              <a:t>, </a:t>
            </a:r>
            <a:r>
              <a:rPr lang="en-US" sz="2400" smtClean="0"/>
              <a:t>Xiaomi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00445" y="304969"/>
            <a:ext cx="1017715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AH_NR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        R1-1701522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Spokane, USA, 16th – 20th January 2017</a:t>
            </a:r>
            <a:endParaRPr lang="en-US" altLang="ko-KR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item: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5.1.6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Current Working Assumption</a:t>
            </a:r>
          </a:p>
          <a:p>
            <a:pPr lvl="1" fontAlgn="base" hangingPunct="0"/>
            <a:r>
              <a:rPr lang="en-US" dirty="0"/>
              <a:t>NR supports 0.5*pi BPSK modulation for DFT-s-OFDM</a:t>
            </a:r>
            <a:endParaRPr lang="en-US" sz="3600" dirty="0"/>
          </a:p>
          <a:p>
            <a:pPr lvl="2" fontAlgn="base" hangingPunct="0"/>
            <a:r>
              <a:rPr lang="en-US" dirty="0"/>
              <a:t>While using DFT-s-OFDM, 0.5*pi-BPSK modulation using DFT-S-OFDM with frequency domain spectrum shaping can be further considered at least for </a:t>
            </a:r>
            <a:r>
              <a:rPr lang="en-US" dirty="0" err="1"/>
              <a:t>eMBB</a:t>
            </a:r>
            <a:r>
              <a:rPr lang="en-US" dirty="0"/>
              <a:t> uplink data for up to 40GHz</a:t>
            </a:r>
            <a:endParaRPr lang="en-US" sz="3200" dirty="0"/>
          </a:p>
          <a:p>
            <a:pPr lvl="2" fontAlgn="base" hangingPunct="0"/>
            <a:r>
              <a:rPr lang="en-US" dirty="0"/>
              <a:t>FFS</a:t>
            </a:r>
            <a:endParaRPr lang="en-US" sz="3200" dirty="0"/>
          </a:p>
          <a:p>
            <a:pPr lvl="3" fontAlgn="base" hangingPunct="0"/>
            <a:r>
              <a:rPr lang="en-US" dirty="0"/>
              <a:t>The details of frequency domain spectrum shaping </a:t>
            </a:r>
            <a:endParaRPr lang="en-US" sz="2800" dirty="0"/>
          </a:p>
          <a:p>
            <a:pPr lvl="3" fontAlgn="base" hangingPunct="0"/>
            <a:r>
              <a:rPr lang="en-US" dirty="0"/>
              <a:t>This does not preclude the case where no spectrum shaping is </a:t>
            </a:r>
            <a:r>
              <a:rPr lang="en-US" dirty="0" smtClean="0"/>
              <a:t>needed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94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395" y="1403774"/>
            <a:ext cx="10972800" cy="4590511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b="1" u="sng" dirty="0" smtClean="0"/>
              <a:t>Limitation of Rotated-QAM as a low PAPR design @ spectral efficiency &gt; 0.5 bit/s/Hz</a:t>
            </a:r>
          </a:p>
          <a:p>
            <a:pPr lvl="1"/>
            <a:r>
              <a:rPr lang="en-US" dirty="0" smtClean="0"/>
              <a:t>In [1]&amp;[2], it is shown that the </a:t>
            </a:r>
            <a:r>
              <a:rPr lang="en-US" dirty="0"/>
              <a:t>without Frequency Domain Spectral Shaping </a:t>
            </a:r>
            <a:r>
              <a:rPr lang="en-US" dirty="0" smtClean="0"/>
              <a:t>(FDSS), MCL advantage of 0.5*pi-BPSK over QPSK vanishes as spectral efficiency increases.</a:t>
            </a:r>
            <a:endParaRPr lang="en-US" dirty="0"/>
          </a:p>
          <a:p>
            <a:pPr lvl="1"/>
            <a:r>
              <a:rPr lang="en-US" dirty="0" smtClean="0"/>
              <a:t>It is also shown in [1],[2], and [3] that Rotated-QPSK without FDSS does not provide MCL gain over conventional QPSK.</a:t>
            </a:r>
          </a:p>
          <a:p>
            <a:pPr lvl="1"/>
            <a:endParaRPr lang="en-US" sz="1000" dirty="0"/>
          </a:p>
          <a:p>
            <a:r>
              <a:rPr lang="en-US" b="1" u="sng" dirty="0" smtClean="0"/>
              <a:t>There are Designs that achieve high MCL gain @ spectral efficiency &gt; 0.5 bit/s/Hz</a:t>
            </a:r>
          </a:p>
          <a:p>
            <a:pPr lvl="1"/>
            <a:r>
              <a:rPr lang="en-US" dirty="0">
                <a:solidFill>
                  <a:prstClr val="black"/>
                </a:solidFill>
              </a:rPr>
              <a:t>In </a:t>
            </a:r>
            <a:r>
              <a:rPr lang="en-US" dirty="0" smtClean="0">
                <a:solidFill>
                  <a:prstClr val="black"/>
                </a:solidFill>
              </a:rPr>
              <a:t>[1], it </a:t>
            </a:r>
            <a:r>
              <a:rPr lang="en-US" dirty="0">
                <a:solidFill>
                  <a:prstClr val="black"/>
                </a:solidFill>
              </a:rPr>
              <a:t>is shown that </a:t>
            </a:r>
            <a:r>
              <a:rPr lang="en-US" i="1" dirty="0" smtClean="0">
                <a:solidFill>
                  <a:srgbClr val="00B050"/>
                </a:solidFill>
              </a:rPr>
              <a:t>even without FDSS</a:t>
            </a:r>
            <a:r>
              <a:rPr lang="en-US" dirty="0" smtClean="0">
                <a:solidFill>
                  <a:prstClr val="black"/>
                </a:solidFill>
              </a:rPr>
              <a:t>, the </a:t>
            </a:r>
            <a:r>
              <a:rPr lang="en-US" dirty="0" smtClean="0">
                <a:solidFill>
                  <a:srgbClr val="00B050"/>
                </a:solidFill>
              </a:rPr>
              <a:t>interpolated-QPSK</a:t>
            </a:r>
            <a:r>
              <a:rPr lang="en-US" dirty="0" smtClean="0">
                <a:solidFill>
                  <a:prstClr val="black"/>
                </a:solidFill>
              </a:rPr>
              <a:t>, a special case of low PAPR TCM design, provides MCL gain of 0.8dB across a wide spectrum of spectral efficiency, ranging from 0.25 bit/s/Hz to 1.25 bit/s/Hz.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In [3], it is shown that </a:t>
            </a:r>
            <a:r>
              <a:rPr lang="en-US" dirty="0" smtClean="0">
                <a:solidFill>
                  <a:srgbClr val="00B050"/>
                </a:solidFill>
              </a:rPr>
              <a:t>with FDSS</a:t>
            </a:r>
            <a:r>
              <a:rPr lang="en-US" dirty="0" smtClean="0">
                <a:solidFill>
                  <a:prstClr val="black"/>
                </a:solidFill>
              </a:rPr>
              <a:t>, significant PAPR reduction could be obtained with </a:t>
            </a:r>
            <a:r>
              <a:rPr lang="en-US" dirty="0" smtClean="0">
                <a:solidFill>
                  <a:srgbClr val="00B050"/>
                </a:solidFill>
              </a:rPr>
              <a:t>rotated-QPSK</a:t>
            </a:r>
            <a:r>
              <a:rPr lang="en-US" dirty="0" smtClean="0">
                <a:solidFill>
                  <a:prstClr val="black"/>
                </a:solidFill>
              </a:rPr>
              <a:t>.</a:t>
            </a:r>
            <a:endParaRPr lang="en-US" b="1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920425" y="5810213"/>
            <a:ext cx="10126124" cy="7287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/>
              <a:t>[1] R1-1700164, “Low PAPR Modulation Design,” </a:t>
            </a:r>
            <a:r>
              <a:rPr lang="en-US" sz="1800" dirty="0" err="1" smtClean="0"/>
              <a:t>MeidaTek</a:t>
            </a:r>
            <a:r>
              <a:rPr lang="en-US" sz="1800" dirty="0" smtClean="0"/>
              <a:t> Inc.</a:t>
            </a:r>
          </a:p>
          <a:p>
            <a:pPr marL="0" indent="0">
              <a:buNone/>
            </a:pPr>
            <a:r>
              <a:rPr lang="en-US" sz="1800" dirty="0" smtClean="0"/>
              <a:t>[2] R1-1701039, “Rotated </a:t>
            </a:r>
            <a:r>
              <a:rPr lang="en-US" sz="1800" dirty="0"/>
              <a:t>modulations for DFT-S-OFDM uplink,” Nokia, Alcatel-Lucent Shanghai Bell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r>
              <a:rPr lang="en-US" sz="1800" dirty="0"/>
              <a:t>[3] R1-1701000, “Performance evaluation results of DFT-s-OFDM with </a:t>
            </a:r>
            <a:r>
              <a:rPr lang="en-US" sz="1800" dirty="0" smtClean="0"/>
              <a:t>FDSS,” Samsung.</a:t>
            </a:r>
          </a:p>
        </p:txBody>
      </p:sp>
    </p:spTree>
    <p:extLst>
      <p:ext uri="{BB962C8B-B14F-4D97-AF65-F5344CB8AC3E}">
        <p14:creationId xmlns:p14="http://schemas.microsoft.com/office/powerpoint/2010/main" val="3677639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ctr"/>
            <a:r>
              <a:rPr lang="en-US" sz="2800" dirty="0"/>
              <a:t>NR Support </a:t>
            </a:r>
            <a:r>
              <a:rPr lang="en-US" sz="2800" dirty="0" smtClean="0"/>
              <a:t>QPSK based low PAPR modulation for DFT-s-OFDM</a:t>
            </a:r>
            <a:endParaRPr lang="en-US" sz="2800" dirty="0"/>
          </a:p>
          <a:p>
            <a:pPr lvl="1"/>
            <a:r>
              <a:rPr lang="en-US" sz="2400" dirty="0" smtClean="0"/>
              <a:t>QPSK based low PAPR modulation includes, but not limited to:</a:t>
            </a:r>
          </a:p>
          <a:p>
            <a:pPr lvl="2"/>
            <a:r>
              <a:rPr lang="en-US" sz="1800" dirty="0" smtClean="0"/>
              <a:t>For example: Interpolated-QPSK, Rotated-QPSK</a:t>
            </a:r>
            <a:r>
              <a:rPr lang="en-US" sz="1800" dirty="0"/>
              <a:t>, Trellis Coded </a:t>
            </a:r>
            <a:r>
              <a:rPr lang="en-US" sz="1800" dirty="0" smtClean="0"/>
              <a:t>MPSK</a:t>
            </a:r>
          </a:p>
          <a:p>
            <a:pPr lvl="1" fontAlgn="ctr"/>
            <a:r>
              <a:rPr lang="en-US" sz="2400" dirty="0" smtClean="0"/>
              <a:t>While </a:t>
            </a:r>
            <a:r>
              <a:rPr lang="en-US" sz="2400" dirty="0"/>
              <a:t>using DFT-s-OFDM, </a:t>
            </a:r>
            <a:r>
              <a:rPr lang="en-US" sz="2400" dirty="0" smtClean="0"/>
              <a:t>QPSK based low PAPR </a:t>
            </a:r>
            <a:r>
              <a:rPr lang="en-US" sz="2400" dirty="0"/>
              <a:t>modulation using </a:t>
            </a:r>
            <a:r>
              <a:rPr lang="en-US" sz="2400" dirty="0" smtClean="0"/>
              <a:t>DFT-s-OFDM </a:t>
            </a:r>
            <a:r>
              <a:rPr lang="en-US" sz="2400" dirty="0"/>
              <a:t>with frequency domain spectrum shaping </a:t>
            </a:r>
            <a:r>
              <a:rPr lang="en-US" sz="2400" dirty="0" smtClean="0"/>
              <a:t>(FDSS) can </a:t>
            </a:r>
            <a:r>
              <a:rPr lang="en-US" sz="2400" dirty="0"/>
              <a:t>be further considered at least for </a:t>
            </a:r>
            <a:r>
              <a:rPr lang="en-US" sz="2400" dirty="0" err="1"/>
              <a:t>eMBB</a:t>
            </a:r>
            <a:r>
              <a:rPr lang="en-US" sz="2400" dirty="0"/>
              <a:t> uplink data for up to </a:t>
            </a:r>
            <a:r>
              <a:rPr lang="en-US" sz="2400" dirty="0" smtClean="0"/>
              <a:t>40GHz.</a:t>
            </a:r>
            <a:endParaRPr lang="en-US" sz="2400" dirty="0"/>
          </a:p>
          <a:p>
            <a:pPr lvl="1" fontAlgn="ctr"/>
            <a:r>
              <a:rPr lang="en-US" sz="2400" dirty="0" smtClean="0"/>
              <a:t>FFS</a:t>
            </a:r>
          </a:p>
          <a:p>
            <a:pPr lvl="2" fontAlgn="ctr"/>
            <a:r>
              <a:rPr lang="en-US" sz="1800" dirty="0" smtClean="0"/>
              <a:t>The </a:t>
            </a:r>
            <a:r>
              <a:rPr lang="en-US" sz="1800" dirty="0"/>
              <a:t>details of frequency domain spectrum </a:t>
            </a:r>
            <a:r>
              <a:rPr lang="en-US" sz="1800" dirty="0" smtClean="0"/>
              <a:t>shaping</a:t>
            </a:r>
            <a:endParaRPr lang="en-US" sz="1800" dirty="0"/>
          </a:p>
          <a:p>
            <a:pPr lvl="2" fontAlgn="ctr"/>
            <a:r>
              <a:rPr lang="en-US" sz="1800" dirty="0" smtClean="0"/>
              <a:t>This </a:t>
            </a:r>
            <a:r>
              <a:rPr lang="en-US" sz="1800" dirty="0"/>
              <a:t>does not preclude the case where no spectrum shaping is </a:t>
            </a:r>
            <a:r>
              <a:rPr lang="en-US" sz="1800" dirty="0" smtClean="0"/>
              <a:t>needed</a:t>
            </a:r>
            <a:endParaRPr 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23338</TotalTime>
  <Words>327</Words>
  <Application>Microsoft Office PowerPoint</Application>
  <PresentationFormat>Widescreen</PresentationFormat>
  <Paragraphs>36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맑은 고딕</vt:lpstr>
      <vt:lpstr>宋体</vt:lpstr>
      <vt:lpstr>Arial</vt:lpstr>
      <vt:lpstr>Calibri</vt:lpstr>
      <vt:lpstr>Times New Roman</vt:lpstr>
      <vt:lpstr>Office Theme</vt:lpstr>
      <vt:lpstr>WF on Modulation for NR UL</vt:lpstr>
      <vt:lpstr>Background</vt:lpstr>
      <vt:lpstr>Background</vt:lpstr>
      <vt:lpstr>Proposals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</dc:creator>
  <cp:lastModifiedBy>Chun-Hsuan Kuo</cp:lastModifiedBy>
  <cp:revision>368</cp:revision>
  <dcterms:created xsi:type="dcterms:W3CDTF">2006-08-16T00:00:00Z</dcterms:created>
  <dcterms:modified xsi:type="dcterms:W3CDTF">2017-01-20T17:12:33Z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(3)6/txzBmWA7fMi6+Yd6hyB2HTAn8jvlu7rSvjb8seKxXzuxCDQe3Aa271c60fVPc6q5eDhzpY
uQRkkzl01E7/SLuejQRUBoo/Hs42rNbofdISs5ybI7j/9u5DaGuXpmtzU54jAn1FgfEJZ+hn
N8ORizflVBbWN55lYdYUHaYQW4cZDfTJ4XsJv8z71wIMu0PQqJZjyqslJn08DOo1PAoD4KwW
vzC3XRoVXxCrkcKfiE</vt:lpwstr>
  </property>
  <property fmtid="{D5CDD505-2E9C-101B-9397-08002B2CF9AE}" pid="3" name="_2015_ms_pID_7253431">
    <vt:lpwstr>diaFwI/skwAEoShwQKWXbX3KZLv1bTHsNdmS8ZJruAP+iZGfMbNoS+
5/CzJpdbXwAEl1BZSf8gSHpjWp5/NATBLXUpLEFhlJXKEK2sMvP6Lr4B5I/eJZcarfkWbdxn
JWF1xCHcG4hBJXY3BQllhQFnpcdYNsE6O180HfuiGJdOqvMi/JfDy/0WKkn9dfwr00kw9011
YVRRO9oJLH1uTsvkjz/hAdVdA4PyCVwjk7Fh</vt:lpwstr>
  </property>
  <property fmtid="{D5CDD505-2E9C-101B-9397-08002B2CF9AE}" pid="4" name="_2015_ms_pID_7253432">
    <vt:lpwstr>uxRX5Lp9Daa50+WgtUCiC6/tb1PmOCoYOm8b
9t+dllbk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1471785517</vt:lpwstr>
  </property>
  <property fmtid="{D5CDD505-2E9C-101B-9397-08002B2CF9AE}" pid="9" name="_NewReviewCycle">
    <vt:lpwstr/>
  </property>
  <property fmtid="{D5CDD505-2E9C-101B-9397-08002B2CF9AE}" pid="10" name="_AdHocReviewCycleID">
    <vt:i4>524413807</vt:i4>
  </property>
  <property fmtid="{D5CDD505-2E9C-101B-9397-08002B2CF9AE}" pid="11" name="_EmailSubject">
    <vt:lpwstr>potential WF on dfts-ofdm for the lisbon meeting</vt:lpwstr>
  </property>
  <property fmtid="{D5CDD505-2E9C-101B-9397-08002B2CF9AE}" pid="12" name="_AuthorEmail">
    <vt:lpwstr>weizeng@qti.qualcomm.com</vt:lpwstr>
  </property>
  <property fmtid="{D5CDD505-2E9C-101B-9397-08002B2CF9AE}" pid="13" name="_AuthorEmailDisplayName">
    <vt:lpwstr>Zeng, Wei</vt:lpwstr>
  </property>
</Properties>
</file>