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32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7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单击以编辑母版副标题样式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65593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20013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6249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5014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7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736626" y="6567490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230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1" fontAlgn="base" hangingPunct="1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MIMO Calibration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63663" y="3886200"/>
            <a:ext cx="6400800" cy="1384995"/>
          </a:xfrm>
        </p:spPr>
        <p:txBody>
          <a:bodyPr/>
          <a:lstStyle/>
          <a:p>
            <a:r>
              <a:rPr lang="en-US" altLang="zh-CN" dirty="0"/>
              <a:t>NTT DOCOMO, ZTE, ZTE Microelectronics, LG Electronics, Samsung, </a:t>
            </a:r>
            <a:r>
              <a:rPr lang="en-US" altLang="zh-CN" dirty="0" err="1"/>
              <a:t>Xinwei</a:t>
            </a:r>
            <a:r>
              <a:rPr lang="en-US" altLang="zh-CN" dirty="0"/>
              <a:t>, </a:t>
            </a:r>
            <a:r>
              <a:rPr lang="en-US" altLang="zh-CN" dirty="0" err="1"/>
              <a:t>Spreadtrum</a:t>
            </a:r>
            <a:r>
              <a:rPr lang="en-US" altLang="zh-CN" dirty="0"/>
              <a:t>, ETRI, …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744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TSG RAN1 </a:t>
            </a:r>
            <a:r>
              <a:rPr lang="en-US" altLang="zh-CN" sz="1800" dirty="0">
                <a:latin typeface="+mj-lt"/>
              </a:rPr>
              <a:t>NR Ad-Hoc</a:t>
            </a:r>
          </a:p>
          <a:p>
            <a:pPr>
              <a:defRPr/>
            </a:pPr>
            <a:r>
              <a:rPr lang="en-US" altLang="zh-CN" sz="1800" dirty="0">
                <a:latin typeface="+mj-lt"/>
              </a:rPr>
              <a:t>Spokane, USA, Jan. 16 – 20, 2017</a:t>
            </a:r>
          </a:p>
          <a:p>
            <a:pPr>
              <a:defRPr/>
            </a:pPr>
            <a:r>
              <a:rPr lang="tr-TR" sz="1800" dirty="0">
                <a:latin typeface="+mj-lt"/>
              </a:rPr>
              <a:t>Agenda Item: </a:t>
            </a:r>
            <a:r>
              <a:rPr lang="en-US" sz="1800" dirty="0">
                <a:latin typeface="+mj-lt"/>
              </a:rPr>
              <a:t>5.1.2.4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>
                <a:solidFill>
                  <a:srgbClr val="000000"/>
                </a:solidFill>
                <a:latin typeface="+mn-lt"/>
                <a:ea typeface="+mn-ea"/>
              </a:rPr>
              <a:t>R1-17</a:t>
            </a:r>
            <a:r>
              <a:rPr lang="en-US" sz="2000" dirty="0">
                <a:latin typeface="+mn-lt"/>
                <a:ea typeface="+mn-ea"/>
              </a:rPr>
              <a:t>01516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4746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355312"/>
          </a:xfrm>
        </p:spPr>
        <p:txBody>
          <a:bodyPr/>
          <a:lstStyle/>
          <a:p>
            <a:pPr lvl="0"/>
            <a:r>
              <a:rPr lang="en-US" altLang="zh-CN" dirty="0"/>
              <a:t>Set-up email discussions to collect phase1~3 results separately</a:t>
            </a:r>
            <a:endParaRPr lang="zh-CN" altLang="zh-CN" sz="2400" dirty="0"/>
          </a:p>
          <a:p>
            <a:pPr lvl="1"/>
            <a:r>
              <a:rPr lang="en-US" altLang="zh-CN" dirty="0"/>
              <a:t>For updating phase-1 results: Until </a:t>
            </a:r>
            <a:r>
              <a:rPr lang="en-US" altLang="zh-CN" dirty="0">
                <a:solidFill>
                  <a:srgbClr val="FF0000"/>
                </a:solidFill>
              </a:rPr>
              <a:t>Feb. 6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dirty="0"/>
              <a:t>For phase-2 results: Until </a:t>
            </a:r>
            <a:r>
              <a:rPr lang="en-US" altLang="zh-CN" dirty="0">
                <a:solidFill>
                  <a:srgbClr val="FF0000"/>
                </a:solidFill>
              </a:rPr>
              <a:t>Mar. 31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 lvl="1"/>
            <a:r>
              <a:rPr lang="en-US" altLang="zh-CN" dirty="0"/>
              <a:t>For phase-3 results: Until </a:t>
            </a:r>
            <a:r>
              <a:rPr lang="en-US" altLang="zh-CN" dirty="0">
                <a:solidFill>
                  <a:srgbClr val="FF0000"/>
                </a:solidFill>
              </a:rPr>
              <a:t>Apr. 28</a:t>
            </a:r>
            <a:endParaRPr lang="zh-CN" altLang="zh-CN" sz="2400" dirty="0">
              <a:solidFill>
                <a:srgbClr val="FF0000"/>
              </a:solidFill>
            </a:endParaRPr>
          </a:p>
          <a:p>
            <a:pPr lvl="0"/>
            <a:r>
              <a:rPr lang="en-US" altLang="zh-CN" dirty="0"/>
              <a:t>Separate the excel sheet(s) for link level and system level.</a:t>
            </a:r>
            <a:endParaRPr lang="zh-CN" altLang="zh-CN" sz="2400" dirty="0"/>
          </a:p>
          <a:p>
            <a:pPr lvl="0"/>
            <a:r>
              <a:rPr lang="en-US" altLang="zh-CN" dirty="0"/>
              <a:t>Email discussion moderator to summarize the above results and submit separate </a:t>
            </a:r>
            <a:r>
              <a:rPr lang="en-US" altLang="zh-CN" dirty="0" err="1"/>
              <a:t>tdocs</a:t>
            </a:r>
            <a:r>
              <a:rPr lang="en-US" altLang="zh-CN" dirty="0"/>
              <a:t>.</a:t>
            </a:r>
            <a:endParaRPr lang="zh-CN" altLang="zh-CN" sz="2400" dirty="0"/>
          </a:p>
          <a:p>
            <a:pPr lvl="0"/>
            <a:r>
              <a:rPr lang="en-US" altLang="zh-CN" dirty="0"/>
              <a:t>Add in TR 38.802 A.1 link level evaluation assumptions/results for MIMO calibration</a:t>
            </a:r>
            <a:endParaRPr lang="zh-CN" altLang="zh-CN" sz="2400" dirty="0"/>
          </a:p>
          <a:p>
            <a:pPr lvl="1"/>
            <a:r>
              <a:rPr lang="en-US" altLang="zh-CN" dirty="0"/>
              <a:t>Summarize evaluation assumptions based on email discussion</a:t>
            </a:r>
            <a:endParaRPr lang="zh-CN" altLang="zh-CN" sz="2400" dirty="0"/>
          </a:p>
          <a:p>
            <a:pPr lvl="1"/>
            <a:r>
              <a:rPr lang="en-US" altLang="zh-CN" dirty="0"/>
              <a:t>Capture the reference </a:t>
            </a:r>
            <a:r>
              <a:rPr lang="en-US" altLang="zh-CN" dirty="0" err="1"/>
              <a:t>tdoc</a:t>
            </a:r>
            <a:r>
              <a:rPr lang="en-US" altLang="zh-CN" dirty="0"/>
              <a:t> # containing the link level evaluation assumption</a:t>
            </a:r>
            <a:endParaRPr lang="zh-CN" altLang="zh-CN" sz="2400" dirty="0"/>
          </a:p>
          <a:p>
            <a:pPr lvl="1"/>
            <a:r>
              <a:rPr lang="en-US" altLang="zh-CN" dirty="0"/>
              <a:t>Capture the reference </a:t>
            </a:r>
            <a:r>
              <a:rPr lang="en-US" altLang="zh-CN" dirty="0" err="1"/>
              <a:t>tdoc</a:t>
            </a:r>
            <a:r>
              <a:rPr lang="en-US" altLang="zh-CN" dirty="0"/>
              <a:t> # containing the excel sheet(s)</a:t>
            </a:r>
            <a:endParaRPr lang="zh-CN" altLang="zh-CN" sz="2400" dirty="0"/>
          </a:p>
          <a:p>
            <a:pPr lvl="0"/>
            <a:r>
              <a:rPr lang="en-US" altLang="zh-CN" dirty="0"/>
              <a:t>Add in TR 38.802 A.2 system level evaluation assumptions/results for MIMO calibration</a:t>
            </a:r>
            <a:endParaRPr lang="zh-CN" altLang="zh-CN" sz="2400" dirty="0"/>
          </a:p>
          <a:p>
            <a:pPr lvl="1"/>
            <a:r>
              <a:rPr lang="en-US" altLang="zh-CN" dirty="0"/>
              <a:t>Summarize evaluation assumptions based on email discussion</a:t>
            </a:r>
            <a:endParaRPr lang="zh-CN" altLang="zh-CN" sz="2400" dirty="0"/>
          </a:p>
          <a:p>
            <a:pPr lvl="1"/>
            <a:r>
              <a:rPr lang="en-US" altLang="zh-CN" dirty="0"/>
              <a:t>Capture the reference </a:t>
            </a:r>
            <a:r>
              <a:rPr lang="en-US" altLang="zh-CN" dirty="0" err="1"/>
              <a:t>tdoc</a:t>
            </a:r>
            <a:r>
              <a:rPr lang="en-US" altLang="zh-CN" dirty="0"/>
              <a:t> # containing the system level evaluation assumption</a:t>
            </a:r>
            <a:endParaRPr lang="zh-CN" altLang="zh-CN" sz="2400" dirty="0"/>
          </a:p>
          <a:p>
            <a:pPr lvl="1"/>
            <a:r>
              <a:rPr lang="en-US" altLang="zh-CN" dirty="0"/>
              <a:t>Capture the reference </a:t>
            </a:r>
            <a:r>
              <a:rPr lang="en-US" altLang="zh-CN" dirty="0" err="1"/>
              <a:t>tdoc</a:t>
            </a:r>
            <a:r>
              <a:rPr lang="en-US" altLang="zh-CN" dirty="0"/>
              <a:t> # containing the excel sheet(s)</a:t>
            </a:r>
            <a:endParaRPr lang="zh-CN" altLang="zh-CN" sz="2400" dirty="0"/>
          </a:p>
          <a:p>
            <a:pPr lvl="0"/>
            <a:r>
              <a:rPr lang="en-US" altLang="zh-CN" dirty="0"/>
              <a:t>FFS: how to capture the phase-2 and phase-3 results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2724891"/>
      </p:ext>
    </p:extLst>
  </p:cSld>
  <p:clrMapOvr>
    <a:masterClrMapping/>
  </p:clrMapOvr>
</p:sld>
</file>

<file path=ppt/theme/theme1.xml><?xml version="1.0" encoding="utf-8"?>
<a:theme xmlns:a="http://schemas.openxmlformats.org/drawingml/2006/main" name="主题_简约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主题_简约</Template>
  <TotalTime>63</TotalTime>
  <Words>194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メイリオ</vt:lpstr>
      <vt:lpstr>ＭＳ Ｐゴシック</vt:lpstr>
      <vt:lpstr>Arial</vt:lpstr>
      <vt:lpstr>Calibri</vt:lpstr>
      <vt:lpstr>Times New Roman</vt:lpstr>
      <vt:lpstr>Wingdings</vt:lpstr>
      <vt:lpstr>主题_简约</vt:lpstr>
      <vt:lpstr>WF on MIMO Calibration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MIMO Calibration</dc:title>
  <dc:creator>na</dc:creator>
  <cp:lastModifiedBy>na</cp:lastModifiedBy>
  <cp:revision>11</cp:revision>
  <dcterms:created xsi:type="dcterms:W3CDTF">2017-01-19T23:57:08Z</dcterms:created>
  <dcterms:modified xsi:type="dcterms:W3CDTF">2017-01-20T16:45:45Z</dcterms:modified>
</cp:coreProperties>
</file>