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  <p:sldMasterId id="2147483651" r:id="rId3"/>
  </p:sldMasterIdLst>
  <p:notesMasterIdLst>
    <p:notesMasterId r:id="rId7"/>
  </p:notesMasterIdLst>
  <p:handoutMasterIdLst>
    <p:handoutMasterId r:id="rId8"/>
  </p:handoutMasterIdLst>
  <p:sldIdLst>
    <p:sldId id="385" r:id="rId4"/>
    <p:sldId id="383" r:id="rId5"/>
    <p:sldId id="384" r:id="rId6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181" autoAdjust="0"/>
    <p:restoredTop sz="98330" autoAdjust="0"/>
  </p:normalViewPr>
  <p:slideViewPr>
    <p:cSldViewPr snapToGrid="0">
      <p:cViewPr varScale="1">
        <p:scale>
          <a:sx n="96" d="100"/>
          <a:sy n="96" d="100"/>
        </p:scale>
        <p:origin x="1316" y="68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theme" Target="theme/theme1.xml"/><Relationship Id="rId5" Type="http://schemas.openxmlformats.org/officeDocument/2006/relationships/slide" Target="slides/slide2.xml"/><Relationship Id="rId10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3629675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6081480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512878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2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2741089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3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5475060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WF on beam management for </a:t>
            </a:r>
            <a:br>
              <a:rPr lang="en-US" altLang="zh-CN" dirty="0">
                <a:solidFill>
                  <a:schemeClr val="tx1"/>
                </a:solidFill>
                <a:ea typeface="宋体" pitchFamily="2" charset="-122"/>
              </a:rPr>
            </a:br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DL control channel and data channel</a:t>
            </a: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1643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2000" dirty="0"/>
              <a:t>3GPP TSG RAN WG1 NR Ad-Hoc Meeting</a:t>
            </a:r>
            <a:r>
              <a:rPr lang="en-US" altLang="zh-CN" sz="2400" dirty="0"/>
              <a:t> </a:t>
            </a:r>
            <a:r>
              <a:rPr lang="en-US" altLang="zh-CN" sz="2000" dirty="0"/>
              <a:t>  </a:t>
            </a:r>
            <a:r>
              <a:rPr lang="sv-SE" altLang="zh-CN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</a:t>
            </a:r>
            <a:r>
              <a:rPr lang="sv-SE" altLang="zh-CN" sz="2000" dirty="0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R1-1701504</a:t>
            </a:r>
            <a:endParaRPr lang="en-US" altLang="zh-CN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ct val="20000"/>
              </a:spcBef>
              <a:defRPr/>
            </a:pPr>
            <a:r>
              <a:rPr lang="en-US" altLang="zh-CN" sz="2000" dirty="0">
                <a:latin typeface="+mj-lt"/>
              </a:rPr>
              <a:t>Spokane, USA, 16</a:t>
            </a:r>
            <a:r>
              <a:rPr lang="en-US" altLang="zh-CN" sz="2000" baseline="30000" dirty="0">
                <a:latin typeface="+mj-lt"/>
              </a:rPr>
              <a:t>th </a:t>
            </a:r>
            <a:r>
              <a:rPr lang="en-US" altLang="zh-CN" sz="2000" dirty="0">
                <a:latin typeface="+mj-lt"/>
              </a:rPr>
              <a:t>– 20</a:t>
            </a:r>
            <a:r>
              <a:rPr lang="en-US" altLang="zh-CN" sz="2000" baseline="30000" dirty="0">
                <a:latin typeface="+mj-lt"/>
              </a:rPr>
              <a:t>th</a:t>
            </a:r>
            <a:r>
              <a:rPr lang="en-US" altLang="zh-CN" sz="2000" dirty="0">
                <a:latin typeface="+mj-lt"/>
              </a:rPr>
              <a:t> January 2017</a:t>
            </a:r>
            <a:endParaRPr lang="zh-CN" altLang="zh-CN" sz="2000" dirty="0">
              <a:latin typeface="+mj-lt"/>
            </a:endParaRPr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57381" name="Rectangle 5"/>
          <p:cNvSpPr>
            <a:spLocks noChangeArrowheads="1"/>
          </p:cNvSpPr>
          <p:nvPr/>
        </p:nvSpPr>
        <p:spPr bwMode="auto">
          <a:xfrm>
            <a:off x="250825" y="1276320"/>
            <a:ext cx="263084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marL="228600" indent="-228600" eaLnBrk="1" hangingPunct="1">
              <a:defRPr/>
            </a:pPr>
            <a:r>
              <a:rPr lang="en-US" altLang="ja-JP" sz="2000" b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Agenda Item: 5.1.2.2</a:t>
            </a: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568974"/>
            <a:ext cx="68637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GB" altLang="it-IT" sz="2400" dirty="0"/>
              <a:t>ZTE, ZTE Microelectronics</a:t>
            </a:r>
            <a:r>
              <a:rPr lang="en-US" altLang="it-IT" sz="2400" dirty="0"/>
              <a:t>, ASTRI</a:t>
            </a:r>
            <a:r>
              <a:rPr lang="en-US" altLang="zh-TW" sz="2400" dirty="0"/>
              <a:t>, Intel</a:t>
            </a:r>
            <a:endParaRPr lang="en-US" altLang="ja-JP" sz="2400" b="0" dirty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94018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Background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801689"/>
            <a:ext cx="8402638" cy="561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The following agreement on control and data channel have been reached:</a:t>
            </a:r>
          </a:p>
          <a:p>
            <a:pPr lvl="2" indent="-342900" algn="just" eaLnBrk="1" hangingPunct="1"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b="0" i="1" dirty="0">
                <a:latin typeface="Times New Roman" pitchFamily="18" charset="0"/>
                <a:cs typeface="Times New Roman" pitchFamily="18" charset="0"/>
              </a:rPr>
              <a:t>Support using same or different beams on control channel and the corresponding data channel transmissions</a:t>
            </a:r>
          </a:p>
          <a:p>
            <a:pPr lvl="2" indent="-342900" algn="just" eaLnBrk="1" hangingPunct="1"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b="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NR supports with and without a downlink indication to derive QCL assumption for assisting UE-side beamforming for downlink control channel reception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b="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FFS: details</a:t>
            </a:r>
          </a:p>
          <a:p>
            <a:pPr marL="1657350" lvl="3" indent="-285750">
              <a:buFont typeface="Arial" panose="020B0604020202020204" pitchFamily="34" charset="0"/>
              <a:buChar char="•"/>
            </a:pPr>
            <a:r>
              <a:rPr lang="en-US" b="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E.g., QCL assumption details</a:t>
            </a:r>
          </a:p>
          <a:p>
            <a:pPr marL="1657350" lvl="3" indent="-285750">
              <a:buFont typeface="Arial" panose="020B0604020202020204" pitchFamily="34" charset="0"/>
              <a:buChar char="•"/>
            </a:pPr>
            <a:r>
              <a:rPr lang="en-US" b="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E.g., indication signaling (e.g. DCI, MAC CE, RRC, etc.)</a:t>
            </a:r>
          </a:p>
          <a:p>
            <a:pPr marL="1657350" lvl="3" indent="-285750">
              <a:buFont typeface="Arial" panose="020B0604020202020204" pitchFamily="34" charset="0"/>
              <a:buChar char="•"/>
            </a:pPr>
            <a:r>
              <a:rPr lang="en-US" b="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E.g., beam-related indication for DL control and data channels </a:t>
            </a:r>
          </a:p>
          <a:p>
            <a:pPr lvl="2" indent="-342900" algn="just" eaLnBrk="1" hangingPunct="1"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  <a:defRPr/>
            </a:pPr>
            <a:endParaRPr lang="en-US" altLang="zh-CN" b="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indent="-342900" algn="just" eaLnBrk="1" hangingPunct="1"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b="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downlink, NR supports beam management with and without beam-related indication</a:t>
            </a:r>
            <a:endParaRPr lang="zh-CN" altLang="zh-CN" b="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/>
            <a:r>
              <a:rPr lang="en-US" altLang="zh-CN" b="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When beam-related indication is provided, information pertaining to UE-side beamforming/receiving procedure used for data reception can be indicated </a:t>
            </a:r>
            <a:r>
              <a:rPr lang="en-GB" altLang="zh-CN" b="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through QCL </a:t>
            </a:r>
            <a:r>
              <a:rPr lang="en-US" altLang="zh-CN" b="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UE</a:t>
            </a:r>
            <a:endParaRPr lang="zh-CN" altLang="zh-CN" b="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4">
              <a:spcAft>
                <a:spcPts val="600"/>
              </a:spcAft>
            </a:pPr>
            <a:r>
              <a:rPr lang="en-US" altLang="zh-CN" b="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FFS: Information other than QCL</a:t>
            </a:r>
            <a:endParaRPr lang="en-US" altLang="zh-CN" sz="2000" b="0" i="1" dirty="0">
              <a:latin typeface="Times New Roman" pitchFamily="18" charset="0"/>
              <a:cs typeface="Times New Roman" pitchFamily="18" charset="0"/>
            </a:endParaRPr>
          </a:p>
          <a:p>
            <a:pPr marL="571500" lvl="2" algn="just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000" b="0" dirty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65501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Proposal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801689"/>
            <a:ext cx="8402638" cy="5787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571500" lvl="2" algn="just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b="0" dirty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TW" b="0" dirty="0">
                <a:latin typeface="Times New Roman" pitchFamily="18" charset="0"/>
                <a:cs typeface="Times New Roman" pitchFamily="18" charset="0"/>
              </a:rPr>
              <a:t>DL control and data channels share the same </a:t>
            </a: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beam resource pool at least for beam-related indication.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e.g. A beam resource pool is a pool of reference signal resources e.g. CSI-RS</a:t>
            </a: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Separate beam-related indication for DL control channel and data channel within the shared beam resource pool should be supported.</a:t>
            </a:r>
            <a:endParaRPr lang="zh-CN" altLang="zh-CN" b="0" dirty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b="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3213382"/>
      </p:ext>
    </p:extLst>
  </p:cSld>
  <p:clrMapOvr>
    <a:masterClrMapping/>
  </p:clrMapOvr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22892</TotalTime>
  <Words>215</Words>
  <Application>Microsoft Office PowerPoint</Application>
  <PresentationFormat>On-screen Show (4:3)</PresentationFormat>
  <Paragraphs>25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ＭＳ Ｐゴシック</vt:lpstr>
      <vt:lpstr>宋体</vt:lpstr>
      <vt:lpstr>Arial</vt:lpstr>
      <vt:lpstr>Calibri</vt:lpstr>
      <vt:lpstr>Times New Roman</vt:lpstr>
      <vt:lpstr>FinalPowerpoint</vt:lpstr>
      <vt:lpstr>Custom Design</vt:lpstr>
      <vt:lpstr>1_Custom Design</vt:lpstr>
      <vt:lpstr>WF on beam management for  DL control channel and data channel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beam management for  control and data channel</dc:title>
  <dc:creator/>
  <cp:lastModifiedBy>ynli</cp:lastModifiedBy>
  <cp:revision>10</cp:revision>
  <dcterms:created xsi:type="dcterms:W3CDTF">2007-12-19T20:51:45Z</dcterms:created>
  <dcterms:modified xsi:type="dcterms:W3CDTF">2017-01-20T00:05:40Z</dcterms:modified>
</cp:coreProperties>
</file>