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20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9633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0175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6160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2869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021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3680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6440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59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61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6738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550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5B6B8-D8F2-4C60-8191-8BBB78CC6589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41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WF on Simulation Assumptions for NR-PBCH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</a:t>
            </a:r>
            <a:r>
              <a:rPr lang="en-US" altLang="ko-KR" dirty="0"/>
              <a:t>NTT </a:t>
            </a:r>
            <a:r>
              <a:rPr lang="en-US" altLang="ko-KR" dirty="0" smtClean="0"/>
              <a:t>DOCOMO, Ericsson, Samsung</a:t>
            </a:r>
            <a:r>
              <a:rPr lang="en-US" altLang="ko-KR" dirty="0"/>
              <a:t>, </a:t>
            </a:r>
            <a:r>
              <a:rPr lang="en-US" altLang="ko-KR" dirty="0" err="1"/>
              <a:t>InterDigital</a:t>
            </a:r>
            <a:r>
              <a:rPr lang="en-US" altLang="ko-KR" dirty="0" smtClean="0"/>
              <a:t>, ZTE, ZTE Microelectronics</a:t>
            </a:r>
            <a:r>
              <a:rPr lang="en-US" altLang="ko-KR" smtClean="0"/>
              <a:t>, </a:t>
            </a:r>
            <a:r>
              <a:rPr lang="en-US" altLang="ko-KR" smtClean="0"/>
              <a:t>Intel, </a:t>
            </a:r>
            <a:r>
              <a:rPr lang="en-US" altLang="ko-KR" dirty="0" smtClean="0"/>
              <a:t>[Nokia], [ASB] </a:t>
            </a:r>
            <a:endParaRPr lang="ko-KR" altLang="en-US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246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GB" altLang="ko-KR" sz="2000" dirty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3GPP TSG </a:t>
            </a:r>
            <a:r>
              <a:rPr kumimoji="1" lang="en-GB" altLang="ko-KR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RAN WG1 </a:t>
            </a:r>
            <a:r>
              <a:rPr kumimoji="1" lang="en-US" altLang="ko-KR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NR </a:t>
            </a:r>
            <a:r>
              <a:rPr kumimoji="1" lang="en-GB" altLang="ko-KR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Ad Hoc Meeting</a:t>
            </a:r>
            <a:r>
              <a:rPr kumimoji="1" lang="en-GB" altLang="ko-KR" sz="2000" dirty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	</a:t>
            </a:r>
          </a:p>
          <a:p>
            <a:r>
              <a:rPr kumimoji="1" lang="en-GB" altLang="zh-CN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Spokane, USA, 16</a:t>
            </a:r>
            <a:r>
              <a:rPr kumimoji="1" lang="en-GB" altLang="zh-CN" sz="2000" baseline="30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th</a:t>
            </a:r>
            <a:r>
              <a:rPr kumimoji="1" lang="en-GB" altLang="zh-CN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 </a:t>
            </a:r>
            <a:r>
              <a:rPr kumimoji="1" lang="en-GB" altLang="zh-CN" sz="2000" dirty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- </a:t>
            </a:r>
            <a:r>
              <a:rPr kumimoji="1" lang="en-GB" altLang="zh-CN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20</a:t>
            </a:r>
            <a:r>
              <a:rPr kumimoji="1" lang="en-GB" altLang="zh-CN" sz="2000" baseline="30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th</a:t>
            </a:r>
            <a:r>
              <a:rPr kumimoji="1" lang="en-GB" altLang="zh-CN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 January 2017</a:t>
            </a:r>
            <a:endParaRPr kumimoji="1" lang="en-US" altLang="ko-KR" sz="2000" dirty="0">
              <a:latin typeface="Arial" panose="020B0604020202020204" pitchFamily="34" charset="0"/>
              <a:ea typeface="맑은 고딕" pitchFamily="34" charset="-127"/>
              <a:cs typeface="Arial" panose="020B0604020202020204" pitchFamily="34" charset="0"/>
            </a:endParaRPr>
          </a:p>
          <a:p>
            <a:r>
              <a:rPr kumimoji="1" lang="en-US" altLang="ja-JP" sz="2000" dirty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Agenda item: </a:t>
            </a:r>
            <a:r>
              <a:rPr kumimoji="1" lang="en-GB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kumimoji="1"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.1.1.2</a:t>
            </a:r>
            <a:endParaRPr kumimoji="1" lang="ja-JP" altLang="en-US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576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dirty="0"/>
              <a:t>R1-1701502</a:t>
            </a:r>
            <a:endParaRPr kumimoji="1" lang="ja-JP" altLang="en-US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545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ko-KR" dirty="0" smtClean="0"/>
              <a:t>Followings were agreed for NR-PBCH design:</a:t>
            </a:r>
          </a:p>
          <a:p>
            <a:pPr lvl="1"/>
            <a:r>
              <a:rPr lang="en-US" altLang="ko-KR" dirty="0"/>
              <a:t>For NR-PBCH transmission, a single one of the following transmission schemes is supported; down-selection will be done in RAN1#88 to one of the following transmission schemes:</a:t>
            </a:r>
            <a:endParaRPr lang="ko-KR" altLang="ko-KR"/>
          </a:p>
          <a:p>
            <a:pPr lvl="2"/>
            <a:r>
              <a:rPr lang="en-GB" altLang="ko-KR" dirty="0"/>
              <a:t>Alt.1: Two antenna port based SFBC</a:t>
            </a:r>
            <a:endParaRPr lang="ko-KR" altLang="ko-KR"/>
          </a:p>
          <a:p>
            <a:pPr lvl="2"/>
            <a:r>
              <a:rPr lang="en-GB" altLang="ko-KR" dirty="0"/>
              <a:t>Alt.2: Two antenna port based </a:t>
            </a:r>
            <a:r>
              <a:rPr lang="en-GB" altLang="ko-KR" dirty="0" err="1"/>
              <a:t>precoder</a:t>
            </a:r>
            <a:r>
              <a:rPr lang="en-GB" altLang="ko-KR" dirty="0"/>
              <a:t> cycling</a:t>
            </a:r>
            <a:endParaRPr lang="ko-KR" altLang="ko-KR"/>
          </a:p>
          <a:p>
            <a:pPr lvl="2"/>
            <a:r>
              <a:rPr lang="en-GB" altLang="ko-KR" dirty="0"/>
              <a:t>Alt.3: Single antenna port based transmission scheme </a:t>
            </a:r>
            <a:endParaRPr lang="ko-KR" altLang="ko-KR"/>
          </a:p>
          <a:p>
            <a:pPr lvl="1"/>
            <a:r>
              <a:rPr lang="en-GB" altLang="ko-KR" dirty="0"/>
              <a:t>For reference signal of NR-PBCH demodulation, down selection will be done in RAN1#88 to one of the following: </a:t>
            </a:r>
            <a:endParaRPr lang="ko-KR" altLang="ko-KR"/>
          </a:p>
          <a:p>
            <a:pPr lvl="2"/>
            <a:r>
              <a:rPr lang="en-GB" altLang="ko-KR" dirty="0"/>
              <a:t>Alt.1: Synchronization Signal (e.g. NR-SSS)</a:t>
            </a:r>
            <a:endParaRPr lang="ko-KR" altLang="ko-KR"/>
          </a:p>
          <a:p>
            <a:pPr lvl="2"/>
            <a:r>
              <a:rPr lang="en-GB" altLang="ko-KR" dirty="0"/>
              <a:t>Alt.2: Self-contained DMRS </a:t>
            </a:r>
            <a:endParaRPr lang="ko-KR" altLang="ko-KR"/>
          </a:p>
          <a:p>
            <a:pPr lvl="3"/>
            <a:r>
              <a:rPr lang="en-GB" altLang="ko-KR" dirty="0"/>
              <a:t>NOTE: It does not preclude additional channel estimation aid from synchronization signal.</a:t>
            </a:r>
            <a:endParaRPr lang="ko-KR" altLang="ko-KR"/>
          </a:p>
          <a:p>
            <a:pPr lvl="2"/>
            <a:r>
              <a:rPr lang="en-GB" altLang="ko-KR" dirty="0"/>
              <a:t>Alt.3: MRS multiplexed in an SS block, if MRS is supported in an SS block.</a:t>
            </a:r>
            <a:endParaRPr lang="ko-KR" altLang="ko-KR"/>
          </a:p>
          <a:p>
            <a:r>
              <a:rPr lang="en-US" altLang="ko-KR" dirty="0" smtClean="0"/>
              <a:t>For </a:t>
            </a:r>
            <a:r>
              <a:rPr lang="en-US" altLang="ko-KR" dirty="0"/>
              <a:t>performance </a:t>
            </a:r>
            <a:r>
              <a:rPr lang="en-US" altLang="ko-KR" dirty="0" smtClean="0"/>
              <a:t>comparison, aligned simulation assumptions are required.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34275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92622"/>
          </a:xfrm>
        </p:spPr>
        <p:txBody>
          <a:bodyPr>
            <a:normAutofit/>
          </a:bodyPr>
          <a:lstStyle/>
          <a:p>
            <a:r>
              <a:rPr lang="en-US" altLang="ko-KR" dirty="0"/>
              <a:t>Companies are encourage to provide evaluation results based on the following assumptions</a:t>
            </a:r>
            <a:r>
              <a:rPr lang="en-US" altLang="ko-KR" dirty="0" smtClean="0"/>
              <a:t>: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pPr lvl="1" fontAlgn="t"/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Companies should provide exact values for following parameters:</a:t>
            </a:r>
            <a:endParaRPr lang="ko-KR" altLang="en-US" sz="2000"/>
          </a:p>
          <a:p>
            <a:pPr lvl="2" fontAlgn="t"/>
            <a:r>
              <a:rPr lang="en-US" altLang="ko-KR" sz="1400" dirty="0"/>
              <a:t>Payload size with CRC &amp; Required number of REs (w/o reference signal) </a:t>
            </a:r>
            <a:endParaRPr lang="ko-KR" altLang="ko-KR" sz="1400"/>
          </a:p>
          <a:p>
            <a:pPr lvl="2" fontAlgn="t"/>
            <a:r>
              <a:rPr lang="en-US" altLang="ko-KR" sz="1400" dirty="0"/>
              <a:t>DMRS overhead assumption if used</a:t>
            </a:r>
            <a:endParaRPr lang="ko-KR" altLang="ko-KR" sz="1400"/>
          </a:p>
          <a:p>
            <a:pPr lvl="2" fontAlgn="t"/>
            <a:r>
              <a:rPr lang="en-US" altLang="ko-KR" sz="1400" dirty="0"/>
              <a:t>Number of OFDM symbols for NR-PBCH</a:t>
            </a:r>
            <a:endParaRPr lang="ko-KR" altLang="ko-KR" sz="1400"/>
          </a:p>
          <a:p>
            <a:pPr lvl="2" fontAlgn="t"/>
            <a:r>
              <a:rPr lang="en-US" altLang="ko-KR" sz="1400" dirty="0"/>
              <a:t>Number of OFDM symbols for SS block</a:t>
            </a:r>
            <a:endParaRPr lang="ko-KR" altLang="ko-KR" sz="1400"/>
          </a:p>
          <a:p>
            <a:pPr lvl="2" fontAlgn="t"/>
            <a:r>
              <a:rPr lang="en-US" altLang="ko-KR" sz="1400" dirty="0"/>
              <a:t>Transmission bandwidth for NR-PBCH</a:t>
            </a:r>
            <a:endParaRPr lang="ko-KR" altLang="ko-KR" sz="1400"/>
          </a:p>
          <a:p>
            <a:pPr lvl="2"/>
            <a:r>
              <a:rPr lang="en-US" altLang="ko-KR" sz="1400" dirty="0"/>
              <a:t>Periodicity for NR-PBCH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pPr lvl="1"/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197399"/>
              </p:ext>
            </p:extLst>
          </p:nvPr>
        </p:nvGraphicFramePr>
        <p:xfrm>
          <a:off x="947956" y="2655423"/>
          <a:ext cx="10301681" cy="1530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6499"/>
                <a:gridCol w="5805182"/>
              </a:tblGrid>
              <a:tr h="2303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07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coding scheme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TBCC (baseline)</a:t>
                      </a:r>
                    </a:p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channel coding schemes are not precluded. (e.g. Polar coding)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946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frequency,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model, UE speed, Antenna configuration,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interfering TRPs</a:t>
                      </a:r>
                      <a:endParaRPr lang="ko-KR" altLang="en-US" sz="120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Following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assumptions for initial access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Target</a:t>
                      </a:r>
                      <a:endParaRPr lang="ko-KR" altLang="en-US" sz="1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BLER @ -6dB (average received SNR)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165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1216</TotalTime>
  <Words>296</Words>
  <Application>Microsoft Office PowerPoint</Application>
  <PresentationFormat>와이드스크린</PresentationFormat>
  <Paragraphs>42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ＭＳ Ｐゴシック</vt:lpstr>
      <vt:lpstr>ＭＳ Ｐゴシック</vt:lpstr>
      <vt:lpstr>宋体</vt:lpstr>
      <vt:lpstr>맑은 고딕</vt:lpstr>
      <vt:lpstr>Arial</vt:lpstr>
      <vt:lpstr>Office 테마</vt:lpstr>
      <vt:lpstr>WF on Simulation Assumptions for NR-PBCH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NR-PBCH evaluation</dc:title>
  <dc:creator>고현수/책임연구원/차세대표준(연)ACS팀(hyunsoo.ko@lge.com)</dc:creator>
  <cp:lastModifiedBy>고현수/책임연구원/차세대표준(연)ACS팀(hyunsoo.ko@lge.com)</cp:lastModifiedBy>
  <cp:revision>67</cp:revision>
  <dcterms:created xsi:type="dcterms:W3CDTF">2017-01-17T05:08:03Z</dcterms:created>
  <dcterms:modified xsi:type="dcterms:W3CDTF">2017-01-20T03:35:32Z</dcterms:modified>
</cp:coreProperties>
</file>