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47B949-5E04-4B7D-9E7F-42855DB27D9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9188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179512" y="381001"/>
            <a:ext cx="88098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/>
              <a:t>3GPP TSG RAN WG1 NR Ad Hoc </a:t>
            </a:r>
            <a:r>
              <a:rPr lang="en-US" altLang="zh-CN" sz="2400" b="1" dirty="0" smtClean="0"/>
              <a:t>Meeting                           R1-1701476</a:t>
            </a:r>
            <a:endParaRPr lang="en-GB" altLang="zh-CN" sz="24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US" altLang="zh-CN" sz="2400" b="1" dirty="0"/>
              <a:t>Spokane, USA, 16</a:t>
            </a:r>
            <a:r>
              <a:rPr lang="en-US" altLang="zh-CN" sz="2400" b="1" baseline="30000" dirty="0"/>
              <a:t>th</a:t>
            </a:r>
            <a:r>
              <a:rPr lang="en-US" altLang="zh-CN" sz="2400" b="1" dirty="0"/>
              <a:t> - 20</a:t>
            </a:r>
            <a:r>
              <a:rPr lang="en-US" altLang="zh-CN" sz="2400" b="1" baseline="30000" dirty="0"/>
              <a:t>th</a:t>
            </a:r>
            <a:r>
              <a:rPr lang="en-US" altLang="zh-CN" sz="2400" b="1" dirty="0"/>
              <a:t> January 2017</a:t>
            </a:r>
            <a:endParaRPr lang="en-US" altLang="zh-CN" sz="2400" b="1" dirty="0">
              <a:latin typeface="Calibri" pitchFamily="34" charset="0"/>
              <a:cs typeface="Calibri" pitchFamily="34" charset="0"/>
            </a:endParaRPr>
          </a:p>
          <a:p>
            <a:r>
              <a:rPr kumimoji="1" lang="en-US" altLang="ja-JP" sz="2400" b="1" dirty="0">
                <a:latin typeface="Calibri" pitchFamily="34" charset="0"/>
                <a:cs typeface="Calibri" pitchFamily="34" charset="0"/>
              </a:rPr>
              <a:t>Agenda item: </a:t>
            </a:r>
            <a:r>
              <a:rPr kumimoji="1" lang="en-US" altLang="ja-JP" sz="2400" b="1" dirty="0" smtClean="0">
                <a:latin typeface="Calibri" pitchFamily="34" charset="0"/>
                <a:cs typeface="Calibri" pitchFamily="34" charset="0"/>
              </a:rPr>
              <a:t>5.1.2.3.5</a:t>
            </a:r>
            <a:endParaRPr kumimoji="1" lang="ja-JP" altLang="en-US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00094" y="2219085"/>
            <a:ext cx="782618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/>
              <a:t>WF on QCL Assumptions for NR</a:t>
            </a:r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Huawei, HiSilicon</a:t>
            </a:r>
            <a:r>
              <a:rPr lang="en-US" altLang="zh-CN" sz="2800" dirty="0"/>
              <a:t>, </a:t>
            </a:r>
            <a:r>
              <a:rPr lang="en-US" altLang="zh-CN" sz="2800" dirty="0" smtClean="0"/>
              <a:t>ZTE</a:t>
            </a:r>
            <a:r>
              <a:rPr lang="en-US" altLang="zh-CN" sz="2800" dirty="0"/>
              <a:t>, </a:t>
            </a:r>
            <a:r>
              <a:rPr lang="en-GB" altLang="it-IT" sz="2800" dirty="0"/>
              <a:t>ZTE </a:t>
            </a:r>
            <a:r>
              <a:rPr lang="en-GB" altLang="it-IT" sz="2800" dirty="0" smtClean="0"/>
              <a:t>Microelectronics, </a:t>
            </a:r>
            <a:r>
              <a:rPr lang="en-GB" altLang="it-IT" sz="2800" dirty="0" smtClean="0"/>
              <a:t>vivo, Sony, AT&amp;T</a:t>
            </a:r>
            <a:endParaRPr lang="en-US" sz="4000" dirty="0">
              <a:solidFill>
                <a:schemeClr val="tx1">
                  <a:lumMod val="50000"/>
                  <a:lumOff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46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356629" y="927824"/>
            <a:ext cx="8397689" cy="600637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n-GB" altLang="zh-CN" sz="2500" dirty="0" smtClean="0"/>
              <a:t>Support DMRS ports grouping, and DMRS ports within one group are QCL-</a:t>
            </a:r>
            <a:r>
              <a:rPr lang="en-GB" altLang="zh-CN" sz="2500" dirty="0" err="1" smtClean="0"/>
              <a:t>ed</a:t>
            </a:r>
            <a:r>
              <a:rPr lang="en-GB" altLang="zh-CN" sz="2500" dirty="0" smtClean="0"/>
              <a:t>, and DMRS ports in different groups are non-</a:t>
            </a:r>
            <a:r>
              <a:rPr lang="en-GB" altLang="zh-CN" sz="2500" dirty="0" err="1" smtClean="0"/>
              <a:t>QCLed</a:t>
            </a:r>
            <a:r>
              <a:rPr lang="en-GB" altLang="zh-CN" sz="2500" dirty="0" smtClean="0"/>
              <a:t>.</a:t>
            </a:r>
          </a:p>
          <a:p>
            <a:pPr marL="685800" lvl="1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n-GB" altLang="zh-CN" sz="2200" dirty="0" smtClean="0"/>
              <a:t>FFS the grouping principle, e.g. grouping DMRS according to CWs, </a:t>
            </a:r>
            <a:r>
              <a:rPr lang="en-GB" altLang="zh-CN" sz="2200" dirty="0" err="1" smtClean="0"/>
              <a:t>analog</a:t>
            </a:r>
            <a:r>
              <a:rPr lang="en-GB" altLang="zh-CN" sz="2200" dirty="0" smtClean="0"/>
              <a:t> beams, etc.</a:t>
            </a:r>
          </a:p>
          <a:p>
            <a:pPr marL="685800" lvl="1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n-GB" altLang="zh-CN" sz="2200" dirty="0" smtClean="0"/>
              <a:t>FFS the signalling  method of QCL indication, e.g., RRC, MAC CE, DCI, etc.</a:t>
            </a:r>
            <a:endParaRPr lang="en-GB" altLang="zh-CN" sz="2000" dirty="0" smtClean="0"/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n-GB" altLang="zh-CN" sz="2500" dirty="0" smtClean="0"/>
              <a:t>Study </a:t>
            </a:r>
            <a:r>
              <a:rPr lang="en-GB" altLang="zh-CN" sz="2500" dirty="0"/>
              <a:t>CSI-RS based channel large scale properties estimation</a:t>
            </a:r>
            <a:r>
              <a:rPr lang="en-GB" altLang="zh-CN" sz="2500" dirty="0"/>
              <a:t> (</a:t>
            </a:r>
            <a:r>
              <a:rPr lang="en-GB" altLang="zh-CN" sz="2500" dirty="0"/>
              <a:t>E.</a:t>
            </a:r>
            <a:r>
              <a:rPr lang="en-US" altLang="zh-CN" sz="2500" dirty="0"/>
              <a:t>g., </a:t>
            </a:r>
            <a:r>
              <a:rPr lang="en-US" altLang="zh-CN" sz="2500" dirty="0"/>
              <a:t>Doppler/delay </a:t>
            </a:r>
            <a:r>
              <a:rPr lang="en-US" altLang="zh-CN" sz="2500" dirty="0"/>
              <a:t>spread)</a:t>
            </a:r>
            <a:endParaRPr lang="en-GB" altLang="zh-CN" sz="2500" dirty="0"/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n-GB" altLang="zh-CN" sz="2500" dirty="0" smtClean="0"/>
              <a:t>Support </a:t>
            </a:r>
            <a:r>
              <a:rPr lang="en-GB" altLang="zh-CN" sz="2500" dirty="0" smtClean="0"/>
              <a:t>functionality-based </a:t>
            </a:r>
            <a:r>
              <a:rPr lang="en-GB" altLang="zh-CN" sz="2500" dirty="0"/>
              <a:t>grouping for QCL </a:t>
            </a:r>
            <a:r>
              <a:rPr lang="en-GB" altLang="zh-CN" sz="2500" dirty="0" smtClean="0"/>
              <a:t>parameters, </a:t>
            </a:r>
          </a:p>
          <a:p>
            <a:pPr marL="685800" lvl="1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2200" dirty="0" smtClean="0"/>
              <a:t>Beam management </a:t>
            </a:r>
            <a:r>
              <a:rPr lang="en-US" altLang="zh-CN" sz="2200" dirty="0"/>
              <a:t>functionality: at least including spatial parameters</a:t>
            </a:r>
          </a:p>
          <a:p>
            <a:pPr marL="685800" lvl="1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2200" dirty="0"/>
              <a:t>Frequency/timing offset estimation functionality: at least including Doppler/delay parameters</a:t>
            </a:r>
          </a:p>
          <a:p>
            <a:pPr marL="685800" lvl="1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2200" dirty="0"/>
              <a:t>RRM management functionality: at least including average </a:t>
            </a:r>
            <a:r>
              <a:rPr lang="en-US" altLang="zh-CN" sz="2200" dirty="0" smtClean="0"/>
              <a:t>gain</a:t>
            </a:r>
            <a:endParaRPr lang="en-US" altLang="zh-CN" sz="2200" dirty="0"/>
          </a:p>
          <a:p>
            <a:pPr marL="685800" lvl="1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2200" dirty="0"/>
              <a:t>Others are not </a:t>
            </a:r>
            <a:r>
              <a:rPr lang="en-US" altLang="zh-CN" sz="2200" dirty="0" smtClean="0"/>
              <a:t>precluded</a:t>
            </a:r>
            <a:endParaRPr lang="en-US" altLang="zh-CN" sz="2500" dirty="0" smtClean="0"/>
          </a:p>
        </p:txBody>
      </p:sp>
      <p:sp>
        <p:nvSpPr>
          <p:cNvPr id="6" name="文本框 5"/>
          <p:cNvSpPr txBox="1"/>
          <p:nvPr/>
        </p:nvSpPr>
        <p:spPr>
          <a:xfrm>
            <a:off x="562581" y="209142"/>
            <a:ext cx="72203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/>
              <a:t>Proposal</a:t>
            </a:r>
            <a:r>
              <a:rPr lang="en-US" altLang="zh-CN" sz="2400" dirty="0" smtClean="0"/>
              <a:t> 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7490</TotalTime>
  <Words>159</Words>
  <Application>Microsoft Office PowerPoint</Application>
  <PresentationFormat>全屏显示(4:3)</PresentationFormat>
  <Paragraphs>18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ＭＳ Ｐゴシック</vt:lpstr>
      <vt:lpstr>宋体</vt:lpstr>
      <vt:lpstr>Arial</vt:lpstr>
      <vt:lpstr>Calibri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zhangleiming</dc:creator>
  <cp:keywords>CTPClassification=CTP_PUBLIC:VisualMarkings=</cp:keywords>
  <cp:lastModifiedBy>Zhangleiming (Roger)</cp:lastModifiedBy>
  <cp:revision>536</cp:revision>
  <dcterms:created xsi:type="dcterms:W3CDTF">2016-03-24T01:14:08Z</dcterms:created>
  <dcterms:modified xsi:type="dcterms:W3CDTF">2017-01-19T18:37:41Z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(3)zTHgkNBNpwFVj5eqBxlvaQ258NXLmWWCP5bkWOnfBO5G9OMTTgh8EENEP5abUTP98vu9g7E7
S+IlVtmY92n3s8tXYdDNGcNZDPWv/OE30mOPCJ6UmY800Wyl0v8uwM6WrQVl8dli36iaeCGT
UNmWtog3mrNWD1ocQ/Ugl+DicAqYwRMBwOzVITJx+WPs/0dX3WdE7ye3xUAA0p9uHFWjsYzk
F1+OiiR+E7LFe+0t4B</vt:lpwstr>
  </property>
  <property fmtid="{D5CDD505-2E9C-101B-9397-08002B2CF9AE}" pid="9" name="_2015_ms_pID_7253431">
    <vt:lpwstr>2fPdmf9l/x1czTo0CfPHDBHOt6MUbVoSPUFkXcnoyFNQYUgDGJ+EKq
JV92wXaMXIg9S/u5ic1m5MeFQR22uF99jGvIrw3amUmyOdRQIk9oYYDTCHU7kev+3jfw1Pbl
zU7w39aRDERuL8t7FtLSDmnJbTvPSH5ZGcoz1iMs00vwgczlRKeCt1yMXa7id6OumnF2V+zp
zk3yotwoUix6gwYPecXlmgqmVXRNwxijz06Z</vt:lpwstr>
  </property>
  <property fmtid="{D5CDD505-2E9C-101B-9397-08002B2CF9AE}" pid="10" name="_2015_ms_pID_7253432">
    <vt:lpwstr>aw6objpN0zNeJQmQ5J9pDxQhfaZT+hFUcFH5
rVW4a/44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1484540172</vt:lpwstr>
  </property>
</Properties>
</file>