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4" r:id="rId4"/>
    <p:sldId id="263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05" autoAdjust="0"/>
    <p:restoredTop sz="94434" autoAdjust="0"/>
  </p:normalViewPr>
  <p:slideViewPr>
    <p:cSldViewPr>
      <p:cViewPr varScale="1">
        <p:scale>
          <a:sx n="84" d="100"/>
          <a:sy n="84" d="100"/>
        </p:scale>
        <p:origin x="1022" y="77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9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Zmax</a:t>
            </a:r>
            <a:r>
              <a:rPr lang="en-US" dirty="0" smtClean="0"/>
              <a:t> = 512, </a:t>
            </a:r>
            <a:r>
              <a:rPr lang="en-US" dirty="0" err="1" smtClean="0"/>
              <a:t>Zue</a:t>
            </a:r>
            <a:r>
              <a:rPr lang="en-US" dirty="0" smtClean="0"/>
              <a:t> = 256     256x2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073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LDPC Comparisons</a:t>
            </a:r>
            <a:br>
              <a:rPr lang="en-US" dirty="0" smtClean="0"/>
            </a:b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4064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Huawei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CATT, CATR,</a:t>
            </a:r>
          </a:p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LG, ITRI 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R1-1701469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NR_AH</a:t>
            </a:r>
            <a:endParaRPr lang="en-US" altLang="zh-CN" sz="2400" dirty="0"/>
          </a:p>
          <a:p>
            <a:r>
              <a:rPr lang="en-US" altLang="zh-CN" sz="2400" dirty="0" smtClean="0"/>
              <a:t>Spokane, USA, 16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5.1.5.1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For block parallel decoders, block-by-block processing simplifies the implementation and provides high flexibility to decode any base matrix.</a:t>
            </a:r>
          </a:p>
          <a:p>
            <a:pPr lvl="1"/>
            <a:r>
              <a:rPr lang="en-US" dirty="0" smtClean="0"/>
              <a:t>Processing time is related to both edge number and the parallelism per block processing, Z &lt;= </a:t>
            </a:r>
            <a:r>
              <a:rPr lang="en-US" dirty="0" err="1" smtClean="0"/>
              <a:t>Zmax</a:t>
            </a:r>
            <a:endParaRPr lang="en-US" dirty="0"/>
          </a:p>
          <a:p>
            <a:r>
              <a:rPr lang="en-US" dirty="0" smtClean="0"/>
              <a:t>Higher T-put can also be achieved with multi-block-processing and </a:t>
            </a:r>
            <a:br>
              <a:rPr lang="en-US" dirty="0" smtClean="0"/>
            </a:br>
            <a:r>
              <a:rPr lang="en-US" dirty="0" smtClean="0"/>
              <a:t>proper coordination among the block processing threads</a:t>
            </a:r>
          </a:p>
          <a:p>
            <a:r>
              <a:rPr lang="en-US" dirty="0" smtClean="0"/>
              <a:t>Example of a rate-2/3 base-matrix</a:t>
            </a:r>
          </a:p>
          <a:p>
            <a:pPr lvl="1"/>
            <a:r>
              <a:rPr lang="en-US" dirty="0" smtClean="0"/>
              <a:t>Edge number = 102, Z = 512, Lifted edge number = 52224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240" y="4267200"/>
            <a:ext cx="7045520" cy="223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For a row-parallel decoder, layer-by-layer processing can realize very high parallelism and very high T-put.</a:t>
            </a:r>
          </a:p>
          <a:p>
            <a:r>
              <a:rPr lang="en-US" dirty="0" smtClean="0"/>
              <a:t>For a given data amount and code rate, a base-matrix design with smaller layer number can realize shorter layer processing time and higher T-put for a row parallel decoder.</a:t>
            </a:r>
          </a:p>
          <a:p>
            <a:pPr lvl="1"/>
            <a:r>
              <a:rPr lang="en-US" dirty="0" smtClean="0"/>
              <a:t>A </a:t>
            </a:r>
            <a:r>
              <a:rPr lang="en-US" dirty="0" smtClean="0"/>
              <a:t>(quasi) layer </a:t>
            </a:r>
            <a:r>
              <a:rPr lang="en-US" dirty="0" smtClean="0"/>
              <a:t>includes neighbor rows which are </a:t>
            </a:r>
            <a:r>
              <a:rPr lang="en-US" dirty="0" smtClean="0"/>
              <a:t>(quasi) row orthogonal </a:t>
            </a:r>
            <a:r>
              <a:rPr lang="en-US" dirty="0" smtClean="0"/>
              <a:t>to each other. </a:t>
            </a:r>
          </a:p>
          <a:p>
            <a:pPr lvl="2"/>
            <a:r>
              <a:rPr lang="en-US" dirty="0" smtClean="0"/>
              <a:t>Quasi-row </a:t>
            </a:r>
            <a:r>
              <a:rPr lang="en-US" dirty="0"/>
              <a:t>orthogonal is row-orthogonal expect for X% of information bit columns</a:t>
            </a:r>
          </a:p>
          <a:p>
            <a:pPr lvl="2"/>
            <a:r>
              <a:rPr lang="en-US" dirty="0"/>
              <a:t>X = 15 and FFS the value for efficient decoder </a:t>
            </a:r>
            <a:r>
              <a:rPr lang="en-US" dirty="0" smtClean="0"/>
              <a:t>implementation</a:t>
            </a:r>
          </a:p>
          <a:p>
            <a:r>
              <a:rPr lang="en-US" dirty="0" smtClean="0"/>
              <a:t>Example of another rate-2/3 base-matrix</a:t>
            </a:r>
          </a:p>
          <a:p>
            <a:pPr lvl="1"/>
            <a:r>
              <a:rPr lang="en-US" dirty="0" smtClean="0"/>
              <a:t>Layer number in the following base-matrix is only 9.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" y="4953000"/>
            <a:ext cx="8184577" cy="146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Along the study item phase, the performance difference of different companies</a:t>
            </a:r>
            <a:r>
              <a:rPr lang="en-US" dirty="0" smtClean="0"/>
              <a:t>’ </a:t>
            </a:r>
            <a:r>
              <a:rPr lang="en-US" dirty="0" smtClean="0"/>
              <a:t>designs are getting smaller and smaller.</a:t>
            </a:r>
          </a:p>
          <a:p>
            <a:r>
              <a:rPr lang="en-US" dirty="0" smtClean="0"/>
              <a:t>With similar performance, </a:t>
            </a:r>
            <a:r>
              <a:rPr lang="en-US" dirty="0" smtClean="0"/>
              <a:t>more factors that may </a:t>
            </a:r>
            <a:r>
              <a:rPr lang="en-US" dirty="0" smtClean="0"/>
              <a:t>benefit or impact the implementation should be considered.</a:t>
            </a:r>
            <a:endParaRPr lang="en-US" dirty="0" smtClean="0"/>
          </a:p>
          <a:p>
            <a:r>
              <a:rPr lang="en-US" dirty="0" smtClean="0"/>
              <a:t>In addition to performance, </a:t>
            </a:r>
            <a:r>
              <a:rPr lang="en-US" dirty="0" err="1" smtClean="0"/>
              <a:t>Zmax</a:t>
            </a:r>
            <a:r>
              <a:rPr lang="en-US" dirty="0" smtClean="0"/>
              <a:t>, edge number </a:t>
            </a:r>
            <a:r>
              <a:rPr lang="en-US" dirty="0" smtClean="0"/>
              <a:t>and/or (quasi) layer </a:t>
            </a:r>
            <a:r>
              <a:rPr lang="en-US" dirty="0" smtClean="0"/>
              <a:t>number should also be specified for understanding the implementation benefits/impacts.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74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NR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LDPC </a:t>
            </a:r>
            <a:r>
              <a:rPr lang="en-US" altLang="zh-CN" dirty="0" smtClean="0"/>
              <a:t>comparison </a:t>
            </a:r>
            <a:r>
              <a:rPr lang="en-US" altLang="zh-CN" dirty="0" smtClean="0"/>
              <a:t>should provide</a:t>
            </a:r>
          </a:p>
          <a:p>
            <a:pPr lvl="1"/>
            <a:r>
              <a:rPr lang="en-US" altLang="zh-CN" dirty="0"/>
              <a:t>BLER </a:t>
            </a:r>
            <a:r>
              <a:rPr lang="en-US" altLang="zh-CN" dirty="0" smtClean="0"/>
              <a:t>performance according to the latest version of the agreed assumptions</a:t>
            </a:r>
          </a:p>
          <a:p>
            <a:pPr lvl="1"/>
            <a:r>
              <a:rPr lang="en-US" altLang="zh-CN" dirty="0" err="1" smtClean="0"/>
              <a:t>Zmax</a:t>
            </a:r>
            <a:r>
              <a:rPr lang="en-US" altLang="zh-CN" dirty="0" smtClean="0"/>
              <a:t> of </a:t>
            </a:r>
            <a:r>
              <a:rPr lang="en-US" altLang="zh-CN" dirty="0" smtClean="0"/>
              <a:t>a compared </a:t>
            </a:r>
            <a:r>
              <a:rPr lang="en-US" altLang="zh-CN" dirty="0" smtClean="0"/>
              <a:t>base matrix</a:t>
            </a:r>
          </a:p>
          <a:p>
            <a:pPr lvl="1"/>
            <a:r>
              <a:rPr lang="en-US" altLang="zh-CN" dirty="0" smtClean="0"/>
              <a:t>Edge numbers </a:t>
            </a:r>
            <a:r>
              <a:rPr lang="en-US" altLang="zh-CN" dirty="0" smtClean="0"/>
              <a:t>and/</a:t>
            </a:r>
            <a:r>
              <a:rPr lang="en-US" altLang="zh-CN" dirty="0" smtClean="0"/>
              <a:t>or (</a:t>
            </a:r>
            <a:r>
              <a:rPr lang="en-US" altLang="zh-CN" dirty="0" smtClean="0"/>
              <a:t>quasi) layer </a:t>
            </a:r>
            <a:r>
              <a:rPr lang="en-US" altLang="zh-CN" dirty="0" smtClean="0"/>
              <a:t>numbers </a:t>
            </a:r>
            <a:r>
              <a:rPr lang="en-US" altLang="zh-CN" dirty="0" smtClean="0"/>
              <a:t>of a compared base matrix </a:t>
            </a:r>
            <a:r>
              <a:rPr lang="en-US" altLang="zh-CN" dirty="0" smtClean="0"/>
              <a:t>for </a:t>
            </a:r>
            <a:r>
              <a:rPr lang="en-US" altLang="zh-CN" dirty="0"/>
              <a:t>the considered code </a:t>
            </a:r>
            <a:r>
              <a:rPr lang="en-US" altLang="zh-CN" dirty="0" smtClean="0"/>
              <a:t>rates</a:t>
            </a:r>
          </a:p>
          <a:p>
            <a:pPr lvl="1"/>
            <a:r>
              <a:rPr lang="en-US" altLang="zh-CN" dirty="0" smtClean="0"/>
              <a:t>FFS: Design parameter(s)/metric(s) useful for companies to check implementation benefit(s)/impact(s)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5091</TotalTime>
  <Words>331</Words>
  <Application>Microsoft Office PowerPoint</Application>
  <PresentationFormat>On-screen Show (4:3)</PresentationFormat>
  <Paragraphs>36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LDPC Comparisons </vt:lpstr>
      <vt:lpstr>Background (1)</vt:lpstr>
      <vt:lpstr>Background(2)</vt:lpstr>
      <vt:lpstr>Background (3)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Weide Wu (吳威德)</cp:lastModifiedBy>
  <cp:revision>312</cp:revision>
  <dcterms:created xsi:type="dcterms:W3CDTF">2006-08-16T00:00:00Z</dcterms:created>
  <dcterms:modified xsi:type="dcterms:W3CDTF">2017-01-19T16:38:35Z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