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71" r:id="rId2"/>
    <p:sldId id="279" r:id="rId3"/>
    <p:sldId id="284" r:id="rId4"/>
    <p:sldId id="28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29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63775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SCL List Size for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Nokia, ASB, LG</a:t>
            </a:r>
            <a:r>
              <a:rPr lang="en-US" dirty="0">
                <a:solidFill>
                  <a:schemeClr val="tx1"/>
                </a:solidFill>
              </a:rPr>
              <a:t> , Samsung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Working Assumption to 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9530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Agreed Observation (RAN1#86bis, Lisbon)</a:t>
            </a:r>
          </a:p>
          <a:p>
            <a:r>
              <a:rPr lang="en-US" dirty="0"/>
              <a:t>Polar:</a:t>
            </a:r>
          </a:p>
          <a:p>
            <a:pPr lvl="2"/>
            <a:r>
              <a:rPr lang="en-US" sz="3100" dirty="0"/>
              <a:t>For list decoders, the implementation complexity increases with increasing list size, especially with larger block sizes</a:t>
            </a:r>
          </a:p>
          <a:p>
            <a:pPr lvl="3"/>
            <a:r>
              <a:rPr lang="en-US" sz="2300" dirty="0"/>
              <a:t>Some companies consider that a List 32 decoder is implementable up to a </a:t>
            </a:r>
            <a:r>
              <a:rPr lang="en-US" sz="2300" dirty="0" err="1"/>
              <a:t>codeword</a:t>
            </a:r>
            <a:r>
              <a:rPr lang="en-US" sz="2300" dirty="0"/>
              <a:t> size N of at least 1k (with larger </a:t>
            </a:r>
            <a:r>
              <a:rPr lang="en-US" sz="2300" dirty="0" err="1"/>
              <a:t>codeword</a:t>
            </a:r>
            <a:r>
              <a:rPr lang="en-US" sz="2300" dirty="0"/>
              <a:t> sizes requiring a segmented design), although some other companies have concerns on the achievable performance (including area efficiency, hardware throughput)</a:t>
            </a:r>
          </a:p>
          <a:p>
            <a:pPr lvl="3"/>
            <a:r>
              <a:rPr lang="en-US" sz="2300" dirty="0"/>
              <a:t>Some companies consider that a List 8 decoder is implementable for </a:t>
            </a:r>
            <a:r>
              <a:rPr lang="en-US" sz="2300" dirty="0" err="1"/>
              <a:t>codeword</a:t>
            </a:r>
            <a:r>
              <a:rPr lang="en-US" sz="2300" dirty="0"/>
              <a:t> sizes N up to 4k (with larger </a:t>
            </a:r>
            <a:r>
              <a:rPr lang="en-US" sz="2300" dirty="0" err="1"/>
              <a:t>codeword</a:t>
            </a:r>
            <a:r>
              <a:rPr lang="en-US" sz="2300" dirty="0"/>
              <a:t> sizes requiring a segmented design)</a:t>
            </a:r>
          </a:p>
          <a:p>
            <a:pPr lvl="3"/>
            <a:r>
              <a:rPr lang="en-US" sz="2300" dirty="0">
                <a:solidFill>
                  <a:srgbClr val="FF0000"/>
                </a:solidFill>
              </a:rPr>
              <a:t>List 4 decoder is considered implementable for </a:t>
            </a:r>
            <a:r>
              <a:rPr lang="en-US" sz="2300" dirty="0" err="1">
                <a:solidFill>
                  <a:srgbClr val="FF0000"/>
                </a:solidFill>
              </a:rPr>
              <a:t>codeword</a:t>
            </a:r>
            <a:r>
              <a:rPr lang="en-US" sz="2300" dirty="0">
                <a:solidFill>
                  <a:srgbClr val="FF0000"/>
                </a:solidFill>
              </a:rPr>
              <a:t> sizes N up to at least 2k</a:t>
            </a:r>
            <a:r>
              <a:rPr lang="en-US" sz="2300" dirty="0"/>
              <a:t>, with some companies considering it implementable up to 8k (with larger </a:t>
            </a:r>
            <a:r>
              <a:rPr lang="en-US" sz="2300" dirty="0" err="1"/>
              <a:t>codeword</a:t>
            </a:r>
            <a:r>
              <a:rPr lang="en-US" sz="2300" dirty="0"/>
              <a:t> sizes requiring a segmented design)</a:t>
            </a:r>
          </a:p>
          <a:p>
            <a:pPr lvl="3"/>
            <a:r>
              <a:rPr lang="en-US" sz="2300" dirty="0"/>
              <a:t>List 1 is considered implementable</a:t>
            </a:r>
          </a:p>
        </p:txBody>
      </p:sp>
    </p:spTree>
    <p:extLst>
      <p:ext uri="{BB962C8B-B14F-4D97-AF65-F5344CB8AC3E}">
        <p14:creationId xmlns:p14="http://schemas.microsoft.com/office/powerpoint/2010/main" val="67647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Successive cancellation list (SCL) decoding with List size L={1, 2, 4} are assumed in Polar code discussion and evaluation</a:t>
            </a:r>
          </a:p>
        </p:txBody>
      </p:sp>
    </p:spTree>
    <p:extLst>
      <p:ext uri="{BB962C8B-B14F-4D97-AF65-F5344CB8AC3E}">
        <p14:creationId xmlns:p14="http://schemas.microsoft.com/office/powerpoint/2010/main" val="3304613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3804</TotalTime>
  <Words>287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 Unicode MS</vt:lpstr>
      <vt:lpstr>Arial</vt:lpstr>
      <vt:lpstr>Calibri</vt:lpstr>
      <vt:lpstr>Office Theme</vt:lpstr>
      <vt:lpstr>WF on SCL List Size for Polar Codes</vt:lpstr>
      <vt:lpstr>Background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247</cp:revision>
  <dcterms:created xsi:type="dcterms:W3CDTF">2006-08-16T00:00:00Z</dcterms:created>
  <dcterms:modified xsi:type="dcterms:W3CDTF">2017-01-19T21:01:10Z</dcterms:modified>
</cp:coreProperties>
</file>